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74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0"/>
    </p:embeddedFont>
    <p:embeddedFont>
      <p:font typeface="Karla" pitchFamily="2" charset="0"/>
      <p:regular r:id="rId21"/>
      <p:bold r:id="rId22"/>
      <p:italic r:id="rId23"/>
      <p:boldItalic r:id="rId24"/>
    </p:embeddedFont>
    <p:embeddedFont>
      <p:font typeface="Rubik Black" panose="020B0604020202020204" charset="-79"/>
      <p:bold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4d2792e9d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14d2792e9d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125d80b41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125d80b41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5738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283ae59dda5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283ae59dda5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283ae59dda5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283ae59dda5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283ae59dda5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283ae59dda5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83ae59dda5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83ae59dda5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283ae59dda5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283ae59dda5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283ae59dda5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283ae59dda5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283ae59dda5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283ae59dda5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10fb8bc67f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10fb8bc67f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283ae59dda5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283ae59dda5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125d80b41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125d80b41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283ae59dda5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283ae59dda5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83ae59dda5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83ae59dda5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125d80b41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125d80b41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6330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11" name="Google Shape;11;p2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13" name="Google Shape;13;p2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14" name="Google Shape;14;p2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5" name="Google Shape;15;p2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6" name="Google Shape;16;p2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7" name="Google Shape;17;p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" name="Google Shape;18;p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9" name="Google Shape;19;p2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20;p2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1" name="Google Shape;21;p2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22" name="Google Shape;22;p2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" name="Google Shape;23;p2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" name="Google Shape;25;p2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6" name="Google Shape;26;p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" name="Google Shape;27;p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8" name="Google Shape;28;p2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9" name="Google Shape;29;p2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1828800" y="1174903"/>
            <a:ext cx="5486400" cy="246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1828800" y="3877100"/>
            <a:ext cx="5486400" cy="3657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" name="Google Shape;170;p11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171" name="Google Shape;171;p11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" name="Google Shape;172;p11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173" name="Google Shape;173;p11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4" name="Google Shape;174;p11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75" name="Google Shape;175;p11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76" name="Google Shape;176;p11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77" name="Google Shape;177;p11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78" name="Google Shape;178;p11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9" name="Google Shape;179;p11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80" name="Google Shape;180;p11"/>
          <p:cNvSpPr txBox="1">
            <a:spLocks noGrp="1"/>
          </p:cNvSpPr>
          <p:nvPr>
            <p:ph type="title" hasCustomPrompt="1"/>
          </p:nvPr>
        </p:nvSpPr>
        <p:spPr>
          <a:xfrm>
            <a:off x="1371600" y="1657350"/>
            <a:ext cx="6400800" cy="18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81" name="Google Shape;181;p11"/>
          <p:cNvSpPr txBox="1">
            <a:spLocks noGrp="1"/>
          </p:cNvSpPr>
          <p:nvPr>
            <p:ph type="subTitle" idx="1"/>
          </p:nvPr>
        </p:nvSpPr>
        <p:spPr>
          <a:xfrm>
            <a:off x="1828850" y="3877100"/>
            <a:ext cx="5486400" cy="3657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" name="Google Shape;185;p13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186" name="Google Shape;186;p13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" name="Google Shape;187;p13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188" name="Google Shape;188;p13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189" name="Google Shape;189;p13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0" name="Google Shape;190;p13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1" name="Google Shape;191;p13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92" name="Google Shape;192;p1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3" name="Google Shape;193;p1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94" name="Google Shape;194;p13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5" name="Google Shape;195;p13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96" name="Google Shape;196;p13"/>
          <p:cNvSpPr txBox="1">
            <a:spLocks noGrp="1"/>
          </p:cNvSpPr>
          <p:nvPr>
            <p:ph type="subTitle" idx="1"/>
          </p:nvPr>
        </p:nvSpPr>
        <p:spPr>
          <a:xfrm>
            <a:off x="1957976" y="1802875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subTitle" idx="2"/>
          </p:nvPr>
        </p:nvSpPr>
        <p:spPr>
          <a:xfrm>
            <a:off x="1957956" y="3399150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subTitle" idx="3"/>
          </p:nvPr>
        </p:nvSpPr>
        <p:spPr>
          <a:xfrm>
            <a:off x="5997466" y="1803588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subTitle" idx="4"/>
          </p:nvPr>
        </p:nvSpPr>
        <p:spPr>
          <a:xfrm>
            <a:off x="6043506" y="3399143"/>
            <a:ext cx="22860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title" hasCustomPrompt="1"/>
          </p:nvPr>
        </p:nvSpPr>
        <p:spPr>
          <a:xfrm>
            <a:off x="769317" y="1802875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3"/>
          <p:cNvSpPr txBox="1">
            <a:spLocks noGrp="1"/>
          </p:cNvSpPr>
          <p:nvPr>
            <p:ph type="subTitle" idx="5"/>
          </p:nvPr>
        </p:nvSpPr>
        <p:spPr>
          <a:xfrm>
            <a:off x="1957976" y="2261521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3"/>
          <p:cNvSpPr txBox="1">
            <a:spLocks noGrp="1"/>
          </p:cNvSpPr>
          <p:nvPr>
            <p:ph type="title" idx="6" hasCustomPrompt="1"/>
          </p:nvPr>
        </p:nvSpPr>
        <p:spPr>
          <a:xfrm>
            <a:off x="4808859" y="1803600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3" name="Google Shape;203;p13"/>
          <p:cNvSpPr txBox="1">
            <a:spLocks noGrp="1"/>
          </p:cNvSpPr>
          <p:nvPr>
            <p:ph type="subTitle" idx="7"/>
          </p:nvPr>
        </p:nvSpPr>
        <p:spPr>
          <a:xfrm>
            <a:off x="5997466" y="2260800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title" idx="8" hasCustomPrompt="1"/>
          </p:nvPr>
        </p:nvSpPr>
        <p:spPr>
          <a:xfrm>
            <a:off x="769347" y="3399150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5" name="Google Shape;205;p13"/>
          <p:cNvSpPr txBox="1">
            <a:spLocks noGrp="1"/>
          </p:cNvSpPr>
          <p:nvPr>
            <p:ph type="subTitle" idx="9"/>
          </p:nvPr>
        </p:nvSpPr>
        <p:spPr>
          <a:xfrm>
            <a:off x="1957956" y="3856343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title" idx="13" hasCustomPrompt="1"/>
          </p:nvPr>
        </p:nvSpPr>
        <p:spPr>
          <a:xfrm>
            <a:off x="4854897" y="3399143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" name="Google Shape;207;p13"/>
          <p:cNvSpPr txBox="1">
            <a:spLocks noGrp="1"/>
          </p:cNvSpPr>
          <p:nvPr>
            <p:ph type="subTitle" idx="14"/>
          </p:nvPr>
        </p:nvSpPr>
        <p:spPr>
          <a:xfrm>
            <a:off x="6043506" y="3856343"/>
            <a:ext cx="2286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title" idx="15"/>
          </p:nvPr>
        </p:nvSpPr>
        <p:spPr>
          <a:xfrm>
            <a:off x="715650" y="731525"/>
            <a:ext cx="77133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14"/>
          <p:cNvGrpSpPr/>
          <p:nvPr/>
        </p:nvGrpSpPr>
        <p:grpSpPr>
          <a:xfrm>
            <a:off x="2025281" y="535000"/>
            <a:ext cx="6492300" cy="3749100"/>
            <a:chOff x="1371300" y="742950"/>
            <a:chExt cx="6492300" cy="3749100"/>
          </a:xfrm>
        </p:grpSpPr>
        <p:sp>
          <p:nvSpPr>
            <p:cNvPr id="212" name="Google Shape;212;p14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3" name="Google Shape;213;p14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214" name="Google Shape;214;p14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15" name="Google Shape;215;p14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216" name="Google Shape;216;p14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17" name="Google Shape;217;p14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18" name="Google Shape;218;p14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19" name="Google Shape;219;p14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20" name="Google Shape;220;p14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21" name="Google Shape;221;p14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222" name="Google Shape;222;p14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3" name="Google Shape;223;p14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224" name="Google Shape;224;p14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25" name="Google Shape;225;p14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226" name="Google Shape;226;p14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27" name="Google Shape;227;p14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28" name="Google Shape;228;p14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29" name="Google Shape;229;p14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30" name="Google Shape;230;p14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31" name="Google Shape;231;p14"/>
          <p:cNvSpPr txBox="1">
            <a:spLocks noGrp="1"/>
          </p:cNvSpPr>
          <p:nvPr>
            <p:ph type="title"/>
          </p:nvPr>
        </p:nvSpPr>
        <p:spPr>
          <a:xfrm>
            <a:off x="2286000" y="3293217"/>
            <a:ext cx="4572000" cy="5028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32" name="Google Shape;232;p14"/>
          <p:cNvSpPr txBox="1">
            <a:spLocks noGrp="1"/>
          </p:cNvSpPr>
          <p:nvPr>
            <p:ph type="subTitle" idx="1"/>
          </p:nvPr>
        </p:nvSpPr>
        <p:spPr>
          <a:xfrm>
            <a:off x="1828800" y="1600317"/>
            <a:ext cx="5486400" cy="13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5" name="Google Shape;235;p15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236" name="Google Shape;236;p15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7" name="Google Shape;237;p15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238" name="Google Shape;238;p15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239" name="Google Shape;239;p15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40" name="Google Shape;240;p15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41" name="Google Shape;241;p15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42" name="Google Shape;242;p15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3" name="Google Shape;243;p15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44" name="Google Shape;244;p15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45" name="Google Shape;245;p15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46" name="Google Shape;246;p15"/>
          <p:cNvSpPr txBox="1">
            <a:spLocks noGrp="1"/>
          </p:cNvSpPr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9" name="Google Shape;249;p16"/>
          <p:cNvGrpSpPr/>
          <p:nvPr/>
        </p:nvGrpSpPr>
        <p:grpSpPr>
          <a:xfrm>
            <a:off x="274200" y="274200"/>
            <a:ext cx="5919000" cy="4425900"/>
            <a:chOff x="274200" y="274200"/>
            <a:chExt cx="5919000" cy="4425900"/>
          </a:xfrm>
        </p:grpSpPr>
        <p:sp>
          <p:nvSpPr>
            <p:cNvPr id="250" name="Google Shape;250;p16"/>
            <p:cNvSpPr/>
            <p:nvPr/>
          </p:nvSpPr>
          <p:spPr>
            <a:xfrm>
              <a:off x="365700" y="365700"/>
              <a:ext cx="5827500" cy="4334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1" name="Google Shape;251;p16"/>
            <p:cNvGrpSpPr/>
            <p:nvPr/>
          </p:nvGrpSpPr>
          <p:grpSpPr>
            <a:xfrm>
              <a:off x="274200" y="274200"/>
              <a:ext cx="5827500" cy="4334400"/>
              <a:chOff x="274200" y="274200"/>
              <a:chExt cx="5827500" cy="4334400"/>
            </a:xfrm>
          </p:grpSpPr>
          <p:sp>
            <p:nvSpPr>
              <p:cNvPr id="252" name="Google Shape;252;p16"/>
              <p:cNvSpPr/>
              <p:nvPr/>
            </p:nvSpPr>
            <p:spPr>
              <a:xfrm>
                <a:off x="274200" y="274200"/>
                <a:ext cx="5827500" cy="43344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3" name="Google Shape;253;p16"/>
              <p:cNvGrpSpPr/>
              <p:nvPr/>
            </p:nvGrpSpPr>
            <p:grpSpPr>
              <a:xfrm>
                <a:off x="5827100" y="3654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54" name="Google Shape;254;p16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55" name="Google Shape;255;p16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56" name="Google Shape;256;p16"/>
              <p:cNvSpPr/>
              <p:nvPr/>
            </p:nvSpPr>
            <p:spPr>
              <a:xfrm>
                <a:off x="5507000" y="3654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57" name="Google Shape;257;p16"/>
              <p:cNvCxnSpPr/>
              <p:nvPr/>
            </p:nvCxnSpPr>
            <p:spPr>
              <a:xfrm>
                <a:off x="5156899" y="5484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8" name="Google Shape;258;p16"/>
              <p:cNvCxnSpPr/>
              <p:nvPr/>
            </p:nvCxnSpPr>
            <p:spPr>
              <a:xfrm>
                <a:off x="283500" y="639800"/>
                <a:ext cx="5815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59" name="Google Shape;259;p16"/>
          <p:cNvSpPr txBox="1">
            <a:spLocks noGrp="1"/>
          </p:cNvSpPr>
          <p:nvPr>
            <p:ph type="subTitle" idx="1"/>
          </p:nvPr>
        </p:nvSpPr>
        <p:spPr>
          <a:xfrm>
            <a:off x="715100" y="1600325"/>
            <a:ext cx="3674100" cy="9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60" name="Google Shape;260;p16"/>
          <p:cNvSpPr txBox="1">
            <a:spLocks noGrp="1"/>
          </p:cNvSpPr>
          <p:nvPr>
            <p:ph type="title"/>
          </p:nvPr>
        </p:nvSpPr>
        <p:spPr>
          <a:xfrm>
            <a:off x="714350" y="731525"/>
            <a:ext cx="36741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TITLE_AND_TWO_COLUMNS_1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1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3" name="Google Shape;263;p17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264" name="Google Shape;264;p17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5" name="Google Shape;265;p17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266" name="Google Shape;266;p17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267" name="Google Shape;267;p17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68" name="Google Shape;268;p17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69" name="Google Shape;269;p17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70" name="Google Shape;270;p1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1" name="Google Shape;271;p1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72" name="Google Shape;272;p17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73" name="Google Shape;273;p17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74" name="Google Shape;274;p17"/>
          <p:cNvSpPr txBox="1">
            <a:spLocks noGrp="1"/>
          </p:cNvSpPr>
          <p:nvPr>
            <p:ph type="subTitle" idx="1"/>
          </p:nvPr>
        </p:nvSpPr>
        <p:spPr>
          <a:xfrm>
            <a:off x="714325" y="2754900"/>
            <a:ext cx="36747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4325" y="731400"/>
            <a:ext cx="3674700" cy="18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91440"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17"/>
          <p:cNvSpPr>
            <a:spLocks noGrp="1"/>
          </p:cNvSpPr>
          <p:nvPr>
            <p:ph type="pic" idx="2"/>
          </p:nvPr>
        </p:nvSpPr>
        <p:spPr>
          <a:xfrm>
            <a:off x="4769625" y="1271375"/>
            <a:ext cx="3644400" cy="3217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8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280" name="Google Shape;280;p18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1" name="Google Shape;281;p18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282" name="Google Shape;282;p18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283" name="Google Shape;283;p18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4" name="Google Shape;284;p18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85" name="Google Shape;285;p18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86" name="Google Shape;286;p1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7" name="Google Shape;287;p1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88" name="Google Shape;288;p18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89" name="Google Shape;289;p18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90" name="Google Shape;290;p18"/>
          <p:cNvSpPr txBox="1">
            <a:spLocks noGrp="1"/>
          </p:cNvSpPr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8"/>
          <p:cNvSpPr txBox="1">
            <a:spLocks noGrp="1"/>
          </p:cNvSpPr>
          <p:nvPr>
            <p:ph type="subTitle" idx="1"/>
          </p:nvPr>
        </p:nvSpPr>
        <p:spPr>
          <a:xfrm>
            <a:off x="780350" y="2571436"/>
            <a:ext cx="21972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2" name="Google Shape;292;p18"/>
          <p:cNvSpPr txBox="1">
            <a:spLocks noGrp="1"/>
          </p:cNvSpPr>
          <p:nvPr>
            <p:ph type="subTitle" idx="2"/>
          </p:nvPr>
        </p:nvSpPr>
        <p:spPr>
          <a:xfrm>
            <a:off x="781700" y="3053825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8"/>
          <p:cNvSpPr txBox="1">
            <a:spLocks noGrp="1"/>
          </p:cNvSpPr>
          <p:nvPr>
            <p:ph type="subTitle" idx="3"/>
          </p:nvPr>
        </p:nvSpPr>
        <p:spPr>
          <a:xfrm>
            <a:off x="3474800" y="3053825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8"/>
          <p:cNvSpPr txBox="1">
            <a:spLocks noGrp="1"/>
          </p:cNvSpPr>
          <p:nvPr>
            <p:ph type="subTitle" idx="4"/>
          </p:nvPr>
        </p:nvSpPr>
        <p:spPr>
          <a:xfrm>
            <a:off x="6167776" y="3053833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8"/>
          <p:cNvSpPr txBox="1">
            <a:spLocks noGrp="1"/>
          </p:cNvSpPr>
          <p:nvPr>
            <p:ph type="subTitle" idx="5"/>
          </p:nvPr>
        </p:nvSpPr>
        <p:spPr>
          <a:xfrm>
            <a:off x="3474800" y="2571425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6" name="Google Shape;296;p18"/>
          <p:cNvSpPr txBox="1">
            <a:spLocks noGrp="1"/>
          </p:cNvSpPr>
          <p:nvPr>
            <p:ph type="subTitle" idx="6"/>
          </p:nvPr>
        </p:nvSpPr>
        <p:spPr>
          <a:xfrm>
            <a:off x="6167776" y="2571426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9" name="Google Shape;299;p19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00" name="Google Shape;300;p19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1" name="Google Shape;301;p19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02" name="Google Shape;302;p19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03" name="Google Shape;303;p19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04" name="Google Shape;304;p19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05" name="Google Shape;305;p19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06" name="Google Shape;306;p1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7" name="Google Shape;307;p1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308" name="Google Shape;308;p19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09" name="Google Shape;309;p19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10" name="Google Shape;310;p19"/>
          <p:cNvSpPr txBox="1">
            <a:spLocks noGrp="1"/>
          </p:cNvSpPr>
          <p:nvPr>
            <p:ph type="title"/>
          </p:nvPr>
        </p:nvSpPr>
        <p:spPr>
          <a:xfrm>
            <a:off x="715100" y="731525"/>
            <a:ext cx="77157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9"/>
          <p:cNvSpPr txBox="1">
            <a:spLocks noGrp="1"/>
          </p:cNvSpPr>
          <p:nvPr>
            <p:ph type="subTitle" idx="1"/>
          </p:nvPr>
        </p:nvSpPr>
        <p:spPr>
          <a:xfrm>
            <a:off x="3408500" y="2103624"/>
            <a:ext cx="5020200" cy="50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2" name="Google Shape;312;p19"/>
          <p:cNvSpPr txBox="1">
            <a:spLocks noGrp="1"/>
          </p:cNvSpPr>
          <p:nvPr>
            <p:ph type="subTitle" idx="2"/>
          </p:nvPr>
        </p:nvSpPr>
        <p:spPr>
          <a:xfrm>
            <a:off x="3408500" y="3104632"/>
            <a:ext cx="5020200" cy="50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3" name="Google Shape;313;p19"/>
          <p:cNvSpPr txBox="1">
            <a:spLocks noGrp="1"/>
          </p:cNvSpPr>
          <p:nvPr>
            <p:ph type="subTitle" idx="3"/>
          </p:nvPr>
        </p:nvSpPr>
        <p:spPr>
          <a:xfrm>
            <a:off x="3408200" y="4105448"/>
            <a:ext cx="5020800" cy="50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subTitle" idx="4"/>
          </p:nvPr>
        </p:nvSpPr>
        <p:spPr>
          <a:xfrm>
            <a:off x="3408500" y="1600325"/>
            <a:ext cx="5020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ubTitle" idx="5"/>
          </p:nvPr>
        </p:nvSpPr>
        <p:spPr>
          <a:xfrm>
            <a:off x="3408500" y="2601333"/>
            <a:ext cx="5020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9"/>
          <p:cNvSpPr txBox="1">
            <a:spLocks noGrp="1"/>
          </p:cNvSpPr>
          <p:nvPr>
            <p:ph type="subTitle" idx="6"/>
          </p:nvPr>
        </p:nvSpPr>
        <p:spPr>
          <a:xfrm>
            <a:off x="3408200" y="3602149"/>
            <a:ext cx="50208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9" name="Google Shape;319;p20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20" name="Google Shape;320;p20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1" name="Google Shape;321;p20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22" name="Google Shape;322;p20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23" name="Google Shape;323;p20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24" name="Google Shape;324;p20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25" name="Google Shape;325;p20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26" name="Google Shape;326;p20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27" name="Google Shape;327;p20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328" name="Google Shape;328;p20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29" name="Google Shape;329;p20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30" name="Google Shape;330;p20"/>
          <p:cNvSpPr txBox="1">
            <a:spLocks noGrp="1"/>
          </p:cNvSpPr>
          <p:nvPr>
            <p:ph type="title"/>
          </p:nvPr>
        </p:nvSpPr>
        <p:spPr>
          <a:xfrm>
            <a:off x="715100" y="731400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0"/>
          <p:cNvSpPr txBox="1">
            <a:spLocks noGrp="1"/>
          </p:cNvSpPr>
          <p:nvPr>
            <p:ph type="subTitle" idx="1"/>
          </p:nvPr>
        </p:nvSpPr>
        <p:spPr>
          <a:xfrm>
            <a:off x="5918599" y="3396625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2" name="Google Shape;332;p20"/>
          <p:cNvSpPr txBox="1">
            <a:spLocks noGrp="1"/>
          </p:cNvSpPr>
          <p:nvPr>
            <p:ph type="subTitle" idx="2"/>
          </p:nvPr>
        </p:nvSpPr>
        <p:spPr>
          <a:xfrm>
            <a:off x="5918599" y="3855625"/>
            <a:ext cx="2377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0"/>
          <p:cNvSpPr txBox="1">
            <a:spLocks noGrp="1"/>
          </p:cNvSpPr>
          <p:nvPr>
            <p:ph type="subTitle" idx="3"/>
          </p:nvPr>
        </p:nvSpPr>
        <p:spPr>
          <a:xfrm>
            <a:off x="1878800" y="2263125"/>
            <a:ext cx="2377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0"/>
          <p:cNvSpPr txBox="1">
            <a:spLocks noGrp="1"/>
          </p:cNvSpPr>
          <p:nvPr>
            <p:ph type="subTitle" idx="4"/>
          </p:nvPr>
        </p:nvSpPr>
        <p:spPr>
          <a:xfrm>
            <a:off x="1878800" y="3855634"/>
            <a:ext cx="2377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0"/>
          <p:cNvSpPr txBox="1">
            <a:spLocks noGrp="1"/>
          </p:cNvSpPr>
          <p:nvPr>
            <p:ph type="subTitle" idx="5"/>
          </p:nvPr>
        </p:nvSpPr>
        <p:spPr>
          <a:xfrm>
            <a:off x="5918599" y="2260100"/>
            <a:ext cx="2377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0"/>
          <p:cNvSpPr txBox="1">
            <a:spLocks noGrp="1"/>
          </p:cNvSpPr>
          <p:nvPr>
            <p:ph type="subTitle" idx="6"/>
          </p:nvPr>
        </p:nvSpPr>
        <p:spPr>
          <a:xfrm>
            <a:off x="1878800" y="3396625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7" name="Google Shape;337;p20"/>
          <p:cNvSpPr txBox="1">
            <a:spLocks noGrp="1"/>
          </p:cNvSpPr>
          <p:nvPr>
            <p:ph type="subTitle" idx="7"/>
          </p:nvPr>
        </p:nvSpPr>
        <p:spPr>
          <a:xfrm>
            <a:off x="1878800" y="1801544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8" name="Google Shape;338;p20"/>
          <p:cNvSpPr txBox="1">
            <a:spLocks noGrp="1"/>
          </p:cNvSpPr>
          <p:nvPr>
            <p:ph type="subTitle" idx="8"/>
          </p:nvPr>
        </p:nvSpPr>
        <p:spPr>
          <a:xfrm>
            <a:off x="5918599" y="1804550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3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36" name="Google Shape;36;p3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3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38" name="Google Shape;38;p3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" name="Google Shape;39;p3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40" name="Google Shape;40;p3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41" name="Google Shape;41;p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" name="Google Shape;42;p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43" name="Google Shape;43;p3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4" name="Google Shape;44;p3"/>
              <p:cNvCxnSpPr/>
              <p:nvPr/>
            </p:nvCxnSpPr>
            <p:spPr>
              <a:xfrm>
                <a:off x="6827699" y="1017288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5" name="Google Shape;45;p3"/>
          <p:cNvSpPr txBox="1">
            <a:spLocks noGrp="1"/>
          </p:cNvSpPr>
          <p:nvPr>
            <p:ph type="title"/>
          </p:nvPr>
        </p:nvSpPr>
        <p:spPr>
          <a:xfrm>
            <a:off x="1828800" y="2114550"/>
            <a:ext cx="5486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46" name="Google Shape;46;p3"/>
          <p:cNvSpPr txBox="1">
            <a:spLocks noGrp="1"/>
          </p:cNvSpPr>
          <p:nvPr>
            <p:ph type="title" idx="2" hasCustomPrompt="1"/>
          </p:nvPr>
        </p:nvSpPr>
        <p:spPr>
          <a:xfrm>
            <a:off x="947550" y="679350"/>
            <a:ext cx="1368300" cy="137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" name="Google Shape;47;p3"/>
          <p:cNvSpPr txBox="1">
            <a:spLocks noGrp="1"/>
          </p:cNvSpPr>
          <p:nvPr>
            <p:ph type="subTitle" idx="1"/>
          </p:nvPr>
        </p:nvSpPr>
        <p:spPr>
          <a:xfrm>
            <a:off x="2286000" y="3952891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21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42" name="Google Shape;342;p21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3" name="Google Shape;343;p21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44" name="Google Shape;344;p21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45" name="Google Shape;345;p21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46" name="Google Shape;346;p21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47" name="Google Shape;347;p21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48" name="Google Shape;348;p21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49" name="Google Shape;349;p21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350" name="Google Shape;350;p21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51" name="Google Shape;351;p21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52" name="Google Shape;352;p21"/>
          <p:cNvSpPr txBox="1">
            <a:spLocks noGrp="1"/>
          </p:cNvSpPr>
          <p:nvPr>
            <p:ph type="title"/>
          </p:nvPr>
        </p:nvSpPr>
        <p:spPr>
          <a:xfrm>
            <a:off x="715100" y="73152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21"/>
          <p:cNvSpPr txBox="1">
            <a:spLocks noGrp="1"/>
          </p:cNvSpPr>
          <p:nvPr>
            <p:ph type="subTitle" idx="1"/>
          </p:nvPr>
        </p:nvSpPr>
        <p:spPr>
          <a:xfrm>
            <a:off x="3474800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1"/>
          <p:cNvSpPr txBox="1">
            <a:spLocks noGrp="1"/>
          </p:cNvSpPr>
          <p:nvPr>
            <p:ph type="subTitle" idx="2"/>
          </p:nvPr>
        </p:nvSpPr>
        <p:spPr>
          <a:xfrm>
            <a:off x="6166650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1"/>
          <p:cNvSpPr txBox="1">
            <a:spLocks noGrp="1"/>
          </p:cNvSpPr>
          <p:nvPr>
            <p:ph type="subTitle" idx="3"/>
          </p:nvPr>
        </p:nvSpPr>
        <p:spPr>
          <a:xfrm>
            <a:off x="347430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21"/>
          <p:cNvSpPr txBox="1">
            <a:spLocks noGrp="1"/>
          </p:cNvSpPr>
          <p:nvPr>
            <p:ph type="subTitle" idx="4"/>
          </p:nvPr>
        </p:nvSpPr>
        <p:spPr>
          <a:xfrm>
            <a:off x="781538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1"/>
          <p:cNvSpPr txBox="1">
            <a:spLocks noGrp="1"/>
          </p:cNvSpPr>
          <p:nvPr>
            <p:ph type="subTitle" idx="5"/>
          </p:nvPr>
        </p:nvSpPr>
        <p:spPr>
          <a:xfrm>
            <a:off x="78154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21"/>
          <p:cNvSpPr txBox="1">
            <a:spLocks noGrp="1"/>
          </p:cNvSpPr>
          <p:nvPr>
            <p:ph type="subTitle" idx="6"/>
          </p:nvPr>
        </p:nvSpPr>
        <p:spPr>
          <a:xfrm>
            <a:off x="616801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21"/>
          <p:cNvSpPr txBox="1">
            <a:spLocks noGrp="1"/>
          </p:cNvSpPr>
          <p:nvPr>
            <p:ph type="subTitle" idx="7"/>
          </p:nvPr>
        </p:nvSpPr>
        <p:spPr>
          <a:xfrm>
            <a:off x="3474750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0" name="Google Shape;360;p21"/>
          <p:cNvSpPr txBox="1">
            <a:spLocks noGrp="1"/>
          </p:cNvSpPr>
          <p:nvPr>
            <p:ph type="subTitle" idx="8"/>
          </p:nvPr>
        </p:nvSpPr>
        <p:spPr>
          <a:xfrm>
            <a:off x="6166650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1" name="Google Shape;361;p21"/>
          <p:cNvSpPr txBox="1">
            <a:spLocks noGrp="1"/>
          </p:cNvSpPr>
          <p:nvPr>
            <p:ph type="subTitle" idx="9"/>
          </p:nvPr>
        </p:nvSpPr>
        <p:spPr>
          <a:xfrm>
            <a:off x="3475767" y="3401300"/>
            <a:ext cx="21927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2" name="Google Shape;362;p21"/>
          <p:cNvSpPr txBox="1">
            <a:spLocks noGrp="1"/>
          </p:cNvSpPr>
          <p:nvPr>
            <p:ph type="subTitle" idx="13"/>
          </p:nvPr>
        </p:nvSpPr>
        <p:spPr>
          <a:xfrm>
            <a:off x="781538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3" name="Google Shape;363;p21"/>
          <p:cNvSpPr txBox="1">
            <a:spLocks noGrp="1"/>
          </p:cNvSpPr>
          <p:nvPr>
            <p:ph type="subTitle" idx="14"/>
          </p:nvPr>
        </p:nvSpPr>
        <p:spPr>
          <a:xfrm>
            <a:off x="781552" y="3401312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4" name="Google Shape;364;p21"/>
          <p:cNvSpPr txBox="1">
            <a:spLocks noGrp="1"/>
          </p:cNvSpPr>
          <p:nvPr>
            <p:ph type="subTitle" idx="15"/>
          </p:nvPr>
        </p:nvSpPr>
        <p:spPr>
          <a:xfrm>
            <a:off x="6168018" y="3401300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2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7" name="Google Shape;367;p22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68" name="Google Shape;368;p22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9" name="Google Shape;369;p22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70" name="Google Shape;370;p22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71" name="Google Shape;371;p22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72" name="Google Shape;372;p22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73" name="Google Shape;373;p22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74" name="Google Shape;374;p2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75" name="Google Shape;375;p2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376" name="Google Shape;376;p22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77" name="Google Shape;377;p22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78" name="Google Shape;378;p22"/>
          <p:cNvSpPr txBox="1">
            <a:spLocks noGrp="1"/>
          </p:cNvSpPr>
          <p:nvPr>
            <p:ph type="title" hasCustomPrompt="1"/>
          </p:nvPr>
        </p:nvSpPr>
        <p:spPr>
          <a:xfrm>
            <a:off x="1828775" y="731397"/>
            <a:ext cx="5486400" cy="8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9" name="Google Shape;379;p22"/>
          <p:cNvSpPr txBox="1">
            <a:spLocks noGrp="1"/>
          </p:cNvSpPr>
          <p:nvPr>
            <p:ph type="subTitle" idx="1"/>
          </p:nvPr>
        </p:nvSpPr>
        <p:spPr>
          <a:xfrm>
            <a:off x="1828825" y="1600206"/>
            <a:ext cx="5486400" cy="3657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22"/>
          <p:cNvSpPr txBox="1">
            <a:spLocks noGrp="1"/>
          </p:cNvSpPr>
          <p:nvPr>
            <p:ph type="title" idx="2" hasCustomPrompt="1"/>
          </p:nvPr>
        </p:nvSpPr>
        <p:spPr>
          <a:xfrm>
            <a:off x="1828775" y="2052697"/>
            <a:ext cx="5486400" cy="8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1" name="Google Shape;381;p22"/>
          <p:cNvSpPr txBox="1">
            <a:spLocks noGrp="1"/>
          </p:cNvSpPr>
          <p:nvPr>
            <p:ph type="subTitle" idx="3"/>
          </p:nvPr>
        </p:nvSpPr>
        <p:spPr>
          <a:xfrm>
            <a:off x="1828775" y="2921500"/>
            <a:ext cx="5486400" cy="3657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22"/>
          <p:cNvSpPr txBox="1">
            <a:spLocks noGrp="1"/>
          </p:cNvSpPr>
          <p:nvPr>
            <p:ph type="title" idx="4" hasCustomPrompt="1"/>
          </p:nvPr>
        </p:nvSpPr>
        <p:spPr>
          <a:xfrm>
            <a:off x="1828825" y="3373998"/>
            <a:ext cx="5486400" cy="8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3" name="Google Shape;383;p22"/>
          <p:cNvSpPr txBox="1">
            <a:spLocks noGrp="1"/>
          </p:cNvSpPr>
          <p:nvPr>
            <p:ph type="subTitle" idx="5"/>
          </p:nvPr>
        </p:nvSpPr>
        <p:spPr>
          <a:xfrm>
            <a:off x="1828775" y="4242794"/>
            <a:ext cx="5486400" cy="3657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2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6" name="Google Shape;386;p23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387" name="Google Shape;387;p23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8" name="Google Shape;388;p23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389" name="Google Shape;389;p23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0" name="Google Shape;390;p23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91" name="Google Shape;391;p2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92" name="Google Shape;392;p2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393" name="Google Shape;393;p23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4" name="Google Shape;394;p23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5" name="Google Shape;395;p23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96" name="Google Shape;396;p23"/>
          <p:cNvSpPr txBox="1">
            <a:spLocks noGrp="1"/>
          </p:cNvSpPr>
          <p:nvPr>
            <p:ph type="ctrTitle"/>
          </p:nvPr>
        </p:nvSpPr>
        <p:spPr>
          <a:xfrm>
            <a:off x="2285980" y="984428"/>
            <a:ext cx="4572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7" name="Google Shape;397;p23"/>
          <p:cNvSpPr txBox="1">
            <a:spLocks noGrp="1"/>
          </p:cNvSpPr>
          <p:nvPr>
            <p:ph type="subTitle" idx="1"/>
          </p:nvPr>
        </p:nvSpPr>
        <p:spPr>
          <a:xfrm>
            <a:off x="2285980" y="1898836"/>
            <a:ext cx="4572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98" name="Google Shape;398;p23"/>
          <p:cNvSpPr txBox="1"/>
          <p:nvPr/>
        </p:nvSpPr>
        <p:spPr>
          <a:xfrm>
            <a:off x="2286020" y="3535412"/>
            <a:ext cx="4572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pt-BR" sz="1000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</a:t>
            </a:r>
            <a:r>
              <a:rPr lang="pt-BR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This presentation template was created by </a:t>
            </a:r>
            <a:r>
              <a:rPr lang="pt-BR" sz="10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BR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icons by </a:t>
            </a:r>
            <a:r>
              <a:rPr lang="pt-BR" sz="10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BR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 </a:t>
            </a:r>
            <a:r>
              <a:rPr lang="pt-BR" sz="10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2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51" name="Google Shape;51;p4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" name="Google Shape;52;p4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53" name="Google Shape;53;p4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54" name="Google Shape;54;p4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55" name="Google Shape;55;p4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56" name="Google Shape;56;p4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57" name="Google Shape;57;p4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8" name="Google Shape;58;p4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59" name="Google Shape;59;p4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0" name="Google Shape;60;p4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1" name="Google Shape;61;p4"/>
          <p:cNvSpPr txBox="1">
            <a:spLocks noGrp="1"/>
          </p:cNvSpPr>
          <p:nvPr>
            <p:ph type="title"/>
          </p:nvPr>
        </p:nvSpPr>
        <p:spPr>
          <a:xfrm>
            <a:off x="715100" y="731400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715100" y="1417200"/>
            <a:ext cx="77139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" name="Google Shape;65;p5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66" name="Google Shape;66;p5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" name="Google Shape;67;p5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68" name="Google Shape;68;p5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69" name="Google Shape;69;p5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0" name="Google Shape;70;p5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1" name="Google Shape;71;p5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72" name="Google Shape;72;p5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" name="Google Shape;73;p5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74" name="Google Shape;74;p5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5" name="Google Shape;75;p5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6" name="Google Shape;76;p5"/>
          <p:cNvSpPr txBox="1">
            <a:spLocks noGrp="1"/>
          </p:cNvSpPr>
          <p:nvPr>
            <p:ph type="subTitle" idx="1"/>
          </p:nvPr>
        </p:nvSpPr>
        <p:spPr>
          <a:xfrm>
            <a:off x="2639725" y="2147800"/>
            <a:ext cx="1566300" cy="8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subTitle" idx="2"/>
          </p:nvPr>
        </p:nvSpPr>
        <p:spPr>
          <a:xfrm>
            <a:off x="6682288" y="2147800"/>
            <a:ext cx="1563600" cy="8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3"/>
          </p:nvPr>
        </p:nvSpPr>
        <p:spPr>
          <a:xfrm>
            <a:off x="2639725" y="2892425"/>
            <a:ext cx="1566300" cy="8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4"/>
          </p:nvPr>
        </p:nvSpPr>
        <p:spPr>
          <a:xfrm>
            <a:off x="6682288" y="2892425"/>
            <a:ext cx="1563600" cy="8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6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84" name="Google Shape;84;p6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85;p6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86" name="Google Shape;86;p6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87" name="Google Shape;87;p6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8" name="Google Shape;88;p6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9" name="Google Shape;89;p6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90" name="Google Shape;90;p6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1" name="Google Shape;91;p6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92" name="Google Shape;92;p6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3" name="Google Shape;93;p6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4" name="Google Shape;94;p6"/>
          <p:cNvSpPr txBox="1">
            <a:spLocks noGrp="1"/>
          </p:cNvSpPr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" name="Google Shape;97;p7"/>
          <p:cNvGrpSpPr/>
          <p:nvPr/>
        </p:nvGrpSpPr>
        <p:grpSpPr>
          <a:xfrm>
            <a:off x="1438985" y="535000"/>
            <a:ext cx="5919000" cy="4425900"/>
            <a:chOff x="274200" y="274200"/>
            <a:chExt cx="5919000" cy="4425900"/>
          </a:xfrm>
        </p:grpSpPr>
        <p:sp>
          <p:nvSpPr>
            <p:cNvPr id="98" name="Google Shape;98;p7"/>
            <p:cNvSpPr/>
            <p:nvPr/>
          </p:nvSpPr>
          <p:spPr>
            <a:xfrm>
              <a:off x="365700" y="365700"/>
              <a:ext cx="5827500" cy="4334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" name="Google Shape;99;p7"/>
            <p:cNvGrpSpPr/>
            <p:nvPr/>
          </p:nvGrpSpPr>
          <p:grpSpPr>
            <a:xfrm>
              <a:off x="274200" y="274200"/>
              <a:ext cx="5827500" cy="4334400"/>
              <a:chOff x="274200" y="274200"/>
              <a:chExt cx="5827500" cy="4334400"/>
            </a:xfrm>
          </p:grpSpPr>
          <p:sp>
            <p:nvSpPr>
              <p:cNvPr id="100" name="Google Shape;100;p7"/>
              <p:cNvSpPr/>
              <p:nvPr/>
            </p:nvSpPr>
            <p:spPr>
              <a:xfrm>
                <a:off x="274200" y="274200"/>
                <a:ext cx="5827500" cy="43344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1" name="Google Shape;101;p7"/>
              <p:cNvGrpSpPr/>
              <p:nvPr/>
            </p:nvGrpSpPr>
            <p:grpSpPr>
              <a:xfrm>
                <a:off x="5827100" y="3654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2" name="Google Shape;102;p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03" name="Google Shape;103;p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04" name="Google Shape;104;p7"/>
              <p:cNvSpPr/>
              <p:nvPr/>
            </p:nvSpPr>
            <p:spPr>
              <a:xfrm>
                <a:off x="5507000" y="3654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5" name="Google Shape;105;p7"/>
              <p:cNvCxnSpPr/>
              <p:nvPr/>
            </p:nvCxnSpPr>
            <p:spPr>
              <a:xfrm>
                <a:off x="5156899" y="5484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06" name="Google Shape;106;p7"/>
              <p:cNvCxnSpPr/>
              <p:nvPr/>
            </p:nvCxnSpPr>
            <p:spPr>
              <a:xfrm>
                <a:off x="283500" y="639800"/>
                <a:ext cx="5815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07" name="Google Shape;107;p7"/>
          <p:cNvGrpSpPr/>
          <p:nvPr/>
        </p:nvGrpSpPr>
        <p:grpSpPr>
          <a:xfrm>
            <a:off x="274200" y="274200"/>
            <a:ext cx="5919000" cy="4425900"/>
            <a:chOff x="274200" y="274200"/>
            <a:chExt cx="5919000" cy="4425900"/>
          </a:xfrm>
        </p:grpSpPr>
        <p:sp>
          <p:nvSpPr>
            <p:cNvPr id="108" name="Google Shape;108;p7"/>
            <p:cNvSpPr/>
            <p:nvPr/>
          </p:nvSpPr>
          <p:spPr>
            <a:xfrm>
              <a:off x="365700" y="365700"/>
              <a:ext cx="5827500" cy="4334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" name="Google Shape;109;p7"/>
            <p:cNvGrpSpPr/>
            <p:nvPr/>
          </p:nvGrpSpPr>
          <p:grpSpPr>
            <a:xfrm>
              <a:off x="274200" y="274200"/>
              <a:ext cx="5827500" cy="4334400"/>
              <a:chOff x="274200" y="274200"/>
              <a:chExt cx="5827500" cy="4334400"/>
            </a:xfrm>
          </p:grpSpPr>
          <p:sp>
            <p:nvSpPr>
              <p:cNvPr id="110" name="Google Shape;110;p7"/>
              <p:cNvSpPr/>
              <p:nvPr/>
            </p:nvSpPr>
            <p:spPr>
              <a:xfrm>
                <a:off x="274200" y="274200"/>
                <a:ext cx="5827500" cy="43344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" name="Google Shape;111;p7"/>
              <p:cNvGrpSpPr/>
              <p:nvPr/>
            </p:nvGrpSpPr>
            <p:grpSpPr>
              <a:xfrm>
                <a:off x="5827100" y="3654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12" name="Google Shape;112;p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3" name="Google Shape;113;p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14" name="Google Shape;114;p7"/>
              <p:cNvSpPr/>
              <p:nvPr/>
            </p:nvSpPr>
            <p:spPr>
              <a:xfrm>
                <a:off x="5507000" y="3654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5" name="Google Shape;115;p7"/>
              <p:cNvCxnSpPr/>
              <p:nvPr/>
            </p:nvCxnSpPr>
            <p:spPr>
              <a:xfrm>
                <a:off x="5156899" y="5484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6" name="Google Shape;116;p7"/>
              <p:cNvCxnSpPr/>
              <p:nvPr/>
            </p:nvCxnSpPr>
            <p:spPr>
              <a:xfrm>
                <a:off x="283500" y="639800"/>
                <a:ext cx="5815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17" name="Google Shape;117;p7"/>
          <p:cNvSpPr txBox="1">
            <a:spLocks noGrp="1"/>
          </p:cNvSpPr>
          <p:nvPr>
            <p:ph type="title"/>
          </p:nvPr>
        </p:nvSpPr>
        <p:spPr>
          <a:xfrm>
            <a:off x="714250" y="731525"/>
            <a:ext cx="50157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body" idx="1"/>
          </p:nvPr>
        </p:nvSpPr>
        <p:spPr>
          <a:xfrm>
            <a:off x="715850" y="1600325"/>
            <a:ext cx="5019900" cy="25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8"/>
          <p:cNvGrpSpPr/>
          <p:nvPr/>
        </p:nvGrpSpPr>
        <p:grpSpPr>
          <a:xfrm>
            <a:off x="2028115" y="535000"/>
            <a:ext cx="6492300" cy="3749100"/>
            <a:chOff x="1371300" y="742950"/>
            <a:chExt cx="6492300" cy="3749100"/>
          </a:xfrm>
        </p:grpSpPr>
        <p:sp>
          <p:nvSpPr>
            <p:cNvPr id="122" name="Google Shape;122;p8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" name="Google Shape;123;p8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24" name="Google Shape;124;p8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5" name="Google Shape;125;p8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26" name="Google Shape;126;p8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27" name="Google Shape;127;p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8" name="Google Shape;128;p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29" name="Google Shape;129;p8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0" name="Google Shape;130;p8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1" name="Google Shape;131;p8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132" name="Google Shape;132;p8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" name="Google Shape;133;p8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34" name="Google Shape;134;p8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5" name="Google Shape;135;p8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36" name="Google Shape;136;p8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37" name="Google Shape;137;p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" name="Google Shape;138;p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39" name="Google Shape;139;p8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0" name="Google Shape;140;p8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41" name="Google Shape;141;p8"/>
          <p:cNvSpPr txBox="1">
            <a:spLocks noGrp="1"/>
          </p:cNvSpPr>
          <p:nvPr>
            <p:ph type="title"/>
          </p:nvPr>
        </p:nvSpPr>
        <p:spPr>
          <a:xfrm>
            <a:off x="1828800" y="1307100"/>
            <a:ext cx="5486400" cy="27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" name="Google Shape;144;p9"/>
          <p:cNvGrpSpPr/>
          <p:nvPr/>
        </p:nvGrpSpPr>
        <p:grpSpPr>
          <a:xfrm>
            <a:off x="2025281" y="535000"/>
            <a:ext cx="6492300" cy="3749100"/>
            <a:chOff x="1371300" y="742950"/>
            <a:chExt cx="6492300" cy="3749100"/>
          </a:xfrm>
        </p:grpSpPr>
        <p:sp>
          <p:nvSpPr>
            <p:cNvPr id="145" name="Google Shape;145;p9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" name="Google Shape;146;p9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47" name="Google Shape;147;p9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8" name="Google Shape;148;p9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49" name="Google Shape;149;p9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50" name="Google Shape;150;p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1" name="Google Shape;151;p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52" name="Google Shape;152;p9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3" name="Google Shape;153;p9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54" name="Google Shape;154;p9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155" name="Google Shape;155;p9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" name="Google Shape;156;p9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57" name="Google Shape;157;p9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8" name="Google Shape;158;p9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59" name="Google Shape;159;p9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60" name="Google Shape;160;p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1" name="Google Shape;161;p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62" name="Google Shape;162;p9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63" name="Google Shape;163;p9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4" name="Google Shape;164;p9"/>
          <p:cNvSpPr txBox="1">
            <a:spLocks noGrp="1"/>
          </p:cNvSpPr>
          <p:nvPr>
            <p:ph type="title"/>
          </p:nvPr>
        </p:nvSpPr>
        <p:spPr>
          <a:xfrm>
            <a:off x="2057400" y="1680088"/>
            <a:ext cx="50292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5" name="Google Shape;165;p9"/>
          <p:cNvSpPr txBox="1">
            <a:spLocks noGrp="1"/>
          </p:cNvSpPr>
          <p:nvPr>
            <p:ph type="subTitle" idx="1"/>
          </p:nvPr>
        </p:nvSpPr>
        <p:spPr>
          <a:xfrm>
            <a:off x="2057400" y="2549013"/>
            <a:ext cx="5029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/>
          <p:cNvSpPr txBox="1">
            <a:spLocks noGrp="1"/>
          </p:cNvSpPr>
          <p:nvPr>
            <p:ph type="title"/>
          </p:nvPr>
        </p:nvSpPr>
        <p:spPr>
          <a:xfrm>
            <a:off x="715100" y="3968300"/>
            <a:ext cx="7713900" cy="640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ubik Black"/>
              <a:buNone/>
              <a:defRPr sz="35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173">
          <p15:clr>
            <a:srgbClr val="EA4335"/>
          </p15:clr>
        </p15:guide>
        <p15:guide id="8" orient="horz" pos="173">
          <p15:clr>
            <a:srgbClr val="EA4335"/>
          </p15:clr>
        </p15:guide>
        <p15:guide id="9" pos="5587">
          <p15:clr>
            <a:srgbClr val="EA4335"/>
          </p15:clr>
        </p15:guide>
        <p15:guide id="10" orient="horz" pos="306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6"/>
          <p:cNvSpPr txBox="1">
            <a:spLocks noGrp="1"/>
          </p:cNvSpPr>
          <p:nvPr>
            <p:ph type="ctrTitle"/>
          </p:nvPr>
        </p:nvSpPr>
        <p:spPr>
          <a:xfrm>
            <a:off x="1828800" y="1174900"/>
            <a:ext cx="5486400" cy="105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Talent Tracker</a:t>
            </a:r>
            <a:endParaRPr/>
          </a:p>
        </p:txBody>
      </p:sp>
      <p:sp>
        <p:nvSpPr>
          <p:cNvPr id="407" name="Google Shape;407;p26"/>
          <p:cNvSpPr txBox="1">
            <a:spLocks noGrp="1"/>
          </p:cNvSpPr>
          <p:nvPr>
            <p:ph type="subTitle" idx="1"/>
          </p:nvPr>
        </p:nvSpPr>
        <p:spPr>
          <a:xfrm>
            <a:off x="1828800" y="3953300"/>
            <a:ext cx="5486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plataforma para todo mundo!</a:t>
            </a:r>
            <a:endParaRPr/>
          </a:p>
        </p:txBody>
      </p:sp>
      <p:sp>
        <p:nvSpPr>
          <p:cNvPr id="408" name="Google Shape;408;p26"/>
          <p:cNvSpPr/>
          <p:nvPr/>
        </p:nvSpPr>
        <p:spPr>
          <a:xfrm rot="-2700000">
            <a:off x="7125203" y="4126392"/>
            <a:ext cx="365716" cy="365716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" name="Google Shape;409;p26"/>
          <p:cNvGrpSpPr/>
          <p:nvPr/>
        </p:nvGrpSpPr>
        <p:grpSpPr>
          <a:xfrm>
            <a:off x="136938" y="2571748"/>
            <a:ext cx="1827475" cy="1051350"/>
            <a:chOff x="274188" y="1278048"/>
            <a:chExt cx="1827475" cy="1051350"/>
          </a:xfrm>
        </p:grpSpPr>
        <p:sp>
          <p:nvSpPr>
            <p:cNvPr id="410" name="Google Shape;410;p26"/>
            <p:cNvSpPr/>
            <p:nvPr/>
          </p:nvSpPr>
          <p:spPr>
            <a:xfrm>
              <a:off x="364363" y="1369398"/>
              <a:ext cx="1737300" cy="9600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1" name="Google Shape;411;p26"/>
            <p:cNvGrpSpPr/>
            <p:nvPr/>
          </p:nvGrpSpPr>
          <p:grpSpPr>
            <a:xfrm>
              <a:off x="274188" y="1278048"/>
              <a:ext cx="1737300" cy="960000"/>
              <a:chOff x="7146475" y="2190661"/>
              <a:chExt cx="1737300" cy="960000"/>
            </a:xfrm>
          </p:grpSpPr>
          <p:sp>
            <p:nvSpPr>
              <p:cNvPr id="412" name="Google Shape;412;p26"/>
              <p:cNvSpPr/>
              <p:nvPr/>
            </p:nvSpPr>
            <p:spPr>
              <a:xfrm>
                <a:off x="7146475" y="2190661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13" name="Google Shape;413;p26"/>
              <p:cNvCxnSpPr/>
              <p:nvPr/>
            </p:nvCxnSpPr>
            <p:spPr>
              <a:xfrm>
                <a:off x="7151600" y="2373361"/>
                <a:ext cx="172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14" name="Google Shape;414;p26"/>
            <p:cNvGrpSpPr/>
            <p:nvPr/>
          </p:nvGrpSpPr>
          <p:grpSpPr>
            <a:xfrm>
              <a:off x="447057" y="1555937"/>
              <a:ext cx="1391436" cy="587426"/>
              <a:chOff x="817139" y="2952501"/>
              <a:chExt cx="1391436" cy="587426"/>
            </a:xfrm>
          </p:grpSpPr>
          <p:sp>
            <p:nvSpPr>
              <p:cNvPr id="415" name="Google Shape;415;p26"/>
              <p:cNvSpPr/>
              <p:nvPr/>
            </p:nvSpPr>
            <p:spPr>
              <a:xfrm>
                <a:off x="834354" y="3033062"/>
                <a:ext cx="328236" cy="324038"/>
              </a:xfrm>
              <a:custGeom>
                <a:avLst/>
                <a:gdLst/>
                <a:ahLst/>
                <a:cxnLst/>
                <a:rect l="l" t="t" r="r" b="b"/>
                <a:pathLst>
                  <a:path w="8732" h="8733" extrusionOk="0">
                    <a:moveTo>
                      <a:pt x="4366" y="1"/>
                    </a:moveTo>
                    <a:cubicBezTo>
                      <a:pt x="1951" y="1"/>
                      <a:pt x="0" y="1952"/>
                      <a:pt x="0" y="4366"/>
                    </a:cubicBezTo>
                    <a:cubicBezTo>
                      <a:pt x="0" y="6757"/>
                      <a:pt x="1951" y="8732"/>
                      <a:pt x="4366" y="8732"/>
                    </a:cubicBezTo>
                    <a:cubicBezTo>
                      <a:pt x="6780" y="8732"/>
                      <a:pt x="8732" y="6757"/>
                      <a:pt x="8732" y="4366"/>
                    </a:cubicBezTo>
                    <a:cubicBezTo>
                      <a:pt x="8732" y="1952"/>
                      <a:pt x="6780" y="1"/>
                      <a:pt x="43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6"/>
              <p:cNvSpPr/>
              <p:nvPr/>
            </p:nvSpPr>
            <p:spPr>
              <a:xfrm>
                <a:off x="817139" y="3173107"/>
                <a:ext cx="735110" cy="366820"/>
              </a:xfrm>
              <a:custGeom>
                <a:avLst/>
                <a:gdLst/>
                <a:ahLst/>
                <a:cxnLst/>
                <a:rect l="l" t="t" r="r" b="b"/>
                <a:pathLst>
                  <a:path w="19556" h="9886" extrusionOk="0">
                    <a:moveTo>
                      <a:pt x="10025" y="0"/>
                    </a:moveTo>
                    <a:cubicBezTo>
                      <a:pt x="7970" y="0"/>
                      <a:pt x="5937" y="1254"/>
                      <a:pt x="5263" y="3544"/>
                    </a:cubicBezTo>
                    <a:cubicBezTo>
                      <a:pt x="4773" y="3298"/>
                      <a:pt x="4258" y="3184"/>
                      <a:pt x="3754" y="3184"/>
                    </a:cubicBezTo>
                    <a:cubicBezTo>
                      <a:pt x="2252" y="3184"/>
                      <a:pt x="848" y="4199"/>
                      <a:pt x="482" y="5787"/>
                    </a:cubicBezTo>
                    <a:cubicBezTo>
                      <a:pt x="0" y="7884"/>
                      <a:pt x="1590" y="9886"/>
                      <a:pt x="3723" y="9886"/>
                    </a:cubicBezTo>
                    <a:cubicBezTo>
                      <a:pt x="3748" y="9886"/>
                      <a:pt x="3774" y="9885"/>
                      <a:pt x="3799" y="9885"/>
                    </a:cubicBezTo>
                    <a:lnTo>
                      <a:pt x="15531" y="9885"/>
                    </a:lnTo>
                    <a:cubicBezTo>
                      <a:pt x="17750" y="9885"/>
                      <a:pt x="19555" y="8104"/>
                      <a:pt x="19555" y="5885"/>
                    </a:cubicBezTo>
                    <a:cubicBezTo>
                      <a:pt x="19555" y="3641"/>
                      <a:pt x="17750" y="1861"/>
                      <a:pt x="15531" y="1861"/>
                    </a:cubicBezTo>
                    <a:cubicBezTo>
                      <a:pt x="15019" y="1861"/>
                      <a:pt x="14531" y="1958"/>
                      <a:pt x="14068" y="2129"/>
                    </a:cubicBezTo>
                    <a:cubicBezTo>
                      <a:pt x="13064" y="681"/>
                      <a:pt x="11538" y="0"/>
                      <a:pt x="100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6"/>
              <p:cNvSpPr/>
              <p:nvPr/>
            </p:nvSpPr>
            <p:spPr>
              <a:xfrm>
                <a:off x="1739143" y="2952501"/>
                <a:ext cx="162314" cy="219958"/>
              </a:xfrm>
              <a:custGeom>
                <a:avLst/>
                <a:gdLst/>
                <a:ahLst/>
                <a:cxnLst/>
                <a:rect l="l" t="t" r="r" b="b"/>
                <a:pathLst>
                  <a:path w="4318" h="5928" extrusionOk="0">
                    <a:moveTo>
                      <a:pt x="2245" y="1"/>
                    </a:moveTo>
                    <a:cubicBezTo>
                      <a:pt x="1976" y="1"/>
                      <a:pt x="1708" y="25"/>
                      <a:pt x="1440" y="99"/>
                    </a:cubicBezTo>
                    <a:cubicBezTo>
                      <a:pt x="1196" y="147"/>
                      <a:pt x="976" y="245"/>
                      <a:pt x="757" y="367"/>
                    </a:cubicBezTo>
                    <a:cubicBezTo>
                      <a:pt x="489" y="513"/>
                      <a:pt x="245" y="708"/>
                      <a:pt x="1" y="928"/>
                    </a:cubicBezTo>
                    <a:lnTo>
                      <a:pt x="854" y="1952"/>
                    </a:lnTo>
                    <a:cubicBezTo>
                      <a:pt x="1050" y="1757"/>
                      <a:pt x="1269" y="1611"/>
                      <a:pt x="1489" y="1464"/>
                    </a:cubicBezTo>
                    <a:cubicBezTo>
                      <a:pt x="1659" y="1367"/>
                      <a:pt x="1854" y="1318"/>
                      <a:pt x="2049" y="1318"/>
                    </a:cubicBezTo>
                    <a:cubicBezTo>
                      <a:pt x="2196" y="1318"/>
                      <a:pt x="2367" y="1367"/>
                      <a:pt x="2464" y="1440"/>
                    </a:cubicBezTo>
                    <a:cubicBezTo>
                      <a:pt x="2562" y="1538"/>
                      <a:pt x="2635" y="1684"/>
                      <a:pt x="2610" y="1806"/>
                    </a:cubicBezTo>
                    <a:cubicBezTo>
                      <a:pt x="2610" y="1928"/>
                      <a:pt x="2586" y="2050"/>
                      <a:pt x="2537" y="2172"/>
                    </a:cubicBezTo>
                    <a:cubicBezTo>
                      <a:pt x="2488" y="2318"/>
                      <a:pt x="2391" y="2440"/>
                      <a:pt x="2293" y="2562"/>
                    </a:cubicBezTo>
                    <a:cubicBezTo>
                      <a:pt x="2171" y="2733"/>
                      <a:pt x="1879" y="3025"/>
                      <a:pt x="1489" y="3440"/>
                    </a:cubicBezTo>
                    <a:lnTo>
                      <a:pt x="50" y="4903"/>
                    </a:lnTo>
                    <a:lnTo>
                      <a:pt x="50" y="5928"/>
                    </a:lnTo>
                    <a:lnTo>
                      <a:pt x="4318" y="5928"/>
                    </a:lnTo>
                    <a:lnTo>
                      <a:pt x="4318" y="4659"/>
                    </a:lnTo>
                    <a:lnTo>
                      <a:pt x="2098" y="4659"/>
                    </a:lnTo>
                    <a:lnTo>
                      <a:pt x="2098" y="4611"/>
                    </a:lnTo>
                    <a:cubicBezTo>
                      <a:pt x="2757" y="4050"/>
                      <a:pt x="3171" y="3635"/>
                      <a:pt x="3367" y="3440"/>
                    </a:cubicBezTo>
                    <a:cubicBezTo>
                      <a:pt x="3562" y="3245"/>
                      <a:pt x="3708" y="3050"/>
                      <a:pt x="3854" y="2830"/>
                    </a:cubicBezTo>
                    <a:cubicBezTo>
                      <a:pt x="4098" y="2464"/>
                      <a:pt x="4220" y="2025"/>
                      <a:pt x="4220" y="1611"/>
                    </a:cubicBezTo>
                    <a:cubicBezTo>
                      <a:pt x="4220" y="1294"/>
                      <a:pt x="4123" y="1025"/>
                      <a:pt x="3952" y="781"/>
                    </a:cubicBezTo>
                    <a:cubicBezTo>
                      <a:pt x="3781" y="513"/>
                      <a:pt x="3562" y="318"/>
                      <a:pt x="3269" y="196"/>
                    </a:cubicBezTo>
                    <a:cubicBezTo>
                      <a:pt x="2952" y="50"/>
                      <a:pt x="2610" y="1"/>
                      <a:pt x="22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6"/>
              <p:cNvSpPr/>
              <p:nvPr/>
            </p:nvSpPr>
            <p:spPr>
              <a:xfrm>
                <a:off x="1926175" y="2955247"/>
                <a:ext cx="129310" cy="217213"/>
              </a:xfrm>
              <a:custGeom>
                <a:avLst/>
                <a:gdLst/>
                <a:ahLst/>
                <a:cxnLst/>
                <a:rect l="l" t="t" r="r" b="b"/>
                <a:pathLst>
                  <a:path w="3440" h="5854" extrusionOk="0">
                    <a:moveTo>
                      <a:pt x="2000" y="0"/>
                    </a:moveTo>
                    <a:lnTo>
                      <a:pt x="0" y="1659"/>
                    </a:lnTo>
                    <a:lnTo>
                      <a:pt x="805" y="2659"/>
                    </a:lnTo>
                    <a:lnTo>
                      <a:pt x="1488" y="2122"/>
                    </a:lnTo>
                    <a:cubicBezTo>
                      <a:pt x="1610" y="2000"/>
                      <a:pt x="1732" y="1878"/>
                      <a:pt x="1854" y="1732"/>
                    </a:cubicBezTo>
                    <a:lnTo>
                      <a:pt x="1854" y="1732"/>
                    </a:lnTo>
                    <a:cubicBezTo>
                      <a:pt x="1829" y="2049"/>
                      <a:pt x="1829" y="2390"/>
                      <a:pt x="1829" y="2756"/>
                    </a:cubicBezTo>
                    <a:lnTo>
                      <a:pt x="1829" y="5854"/>
                    </a:lnTo>
                    <a:lnTo>
                      <a:pt x="3439" y="5854"/>
                    </a:lnTo>
                    <a:lnTo>
                      <a:pt x="34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6"/>
              <p:cNvSpPr/>
              <p:nvPr/>
            </p:nvSpPr>
            <p:spPr>
              <a:xfrm>
                <a:off x="2096669" y="2952501"/>
                <a:ext cx="111905" cy="112354"/>
              </a:xfrm>
              <a:custGeom>
                <a:avLst/>
                <a:gdLst/>
                <a:ahLst/>
                <a:cxnLst/>
                <a:rect l="l" t="t" r="r" b="b"/>
                <a:pathLst>
                  <a:path w="2977" h="3028" extrusionOk="0">
                    <a:moveTo>
                      <a:pt x="1537" y="830"/>
                    </a:moveTo>
                    <a:cubicBezTo>
                      <a:pt x="1806" y="830"/>
                      <a:pt x="1928" y="1050"/>
                      <a:pt x="1928" y="1513"/>
                    </a:cubicBezTo>
                    <a:cubicBezTo>
                      <a:pt x="1928" y="1977"/>
                      <a:pt x="1806" y="2220"/>
                      <a:pt x="1537" y="2220"/>
                    </a:cubicBezTo>
                    <a:cubicBezTo>
                      <a:pt x="1415" y="2220"/>
                      <a:pt x="1293" y="2147"/>
                      <a:pt x="1220" y="2050"/>
                    </a:cubicBezTo>
                    <a:cubicBezTo>
                      <a:pt x="1147" y="1879"/>
                      <a:pt x="1123" y="1684"/>
                      <a:pt x="1123" y="1513"/>
                    </a:cubicBezTo>
                    <a:lnTo>
                      <a:pt x="1147" y="1513"/>
                    </a:lnTo>
                    <a:cubicBezTo>
                      <a:pt x="1147" y="1050"/>
                      <a:pt x="1269" y="830"/>
                      <a:pt x="1537" y="830"/>
                    </a:cubicBezTo>
                    <a:close/>
                    <a:moveTo>
                      <a:pt x="1562" y="1"/>
                    </a:moveTo>
                    <a:cubicBezTo>
                      <a:pt x="1171" y="1"/>
                      <a:pt x="781" y="147"/>
                      <a:pt x="513" y="416"/>
                    </a:cubicBezTo>
                    <a:cubicBezTo>
                      <a:pt x="1" y="1050"/>
                      <a:pt x="1" y="1977"/>
                      <a:pt x="513" y="2611"/>
                    </a:cubicBezTo>
                    <a:cubicBezTo>
                      <a:pt x="764" y="2862"/>
                      <a:pt x="1101" y="3028"/>
                      <a:pt x="1463" y="3028"/>
                    </a:cubicBezTo>
                    <a:cubicBezTo>
                      <a:pt x="1488" y="3028"/>
                      <a:pt x="1513" y="3027"/>
                      <a:pt x="1537" y="3025"/>
                    </a:cubicBezTo>
                    <a:cubicBezTo>
                      <a:pt x="1565" y="3027"/>
                      <a:pt x="1593" y="3028"/>
                      <a:pt x="1621" y="3028"/>
                    </a:cubicBezTo>
                    <a:cubicBezTo>
                      <a:pt x="1980" y="3028"/>
                      <a:pt x="2314" y="2882"/>
                      <a:pt x="2586" y="2611"/>
                    </a:cubicBezTo>
                    <a:cubicBezTo>
                      <a:pt x="2854" y="2318"/>
                      <a:pt x="2976" y="1928"/>
                      <a:pt x="2952" y="1513"/>
                    </a:cubicBezTo>
                    <a:cubicBezTo>
                      <a:pt x="2976" y="1123"/>
                      <a:pt x="2830" y="733"/>
                      <a:pt x="2586" y="416"/>
                    </a:cubicBezTo>
                    <a:cubicBezTo>
                      <a:pt x="2318" y="147"/>
                      <a:pt x="1928" y="1"/>
                      <a:pt x="15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0" name="Google Shape;420;p26"/>
          <p:cNvSpPr/>
          <p:nvPr/>
        </p:nvSpPr>
        <p:spPr>
          <a:xfrm>
            <a:off x="1099325" y="425927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1" name="Google Shape;421;p26"/>
          <p:cNvGrpSpPr/>
          <p:nvPr/>
        </p:nvGrpSpPr>
        <p:grpSpPr>
          <a:xfrm>
            <a:off x="6761147" y="3414805"/>
            <a:ext cx="689546" cy="208288"/>
            <a:chOff x="6761147" y="3414805"/>
            <a:chExt cx="689546" cy="208288"/>
          </a:xfrm>
        </p:grpSpPr>
        <p:sp>
          <p:nvSpPr>
            <p:cNvPr id="422" name="Google Shape;422;p26"/>
            <p:cNvSpPr/>
            <p:nvPr/>
          </p:nvSpPr>
          <p:spPr>
            <a:xfrm>
              <a:off x="6993487" y="3563457"/>
              <a:ext cx="457207" cy="59636"/>
            </a:xfrm>
            <a:custGeom>
              <a:avLst/>
              <a:gdLst/>
              <a:ahLst/>
              <a:cxnLst/>
              <a:rect l="l" t="t" r="r" b="b"/>
              <a:pathLst>
                <a:path w="8294" h="952" extrusionOk="0">
                  <a:moveTo>
                    <a:pt x="415" y="0"/>
                  </a:moveTo>
                  <a:cubicBezTo>
                    <a:pt x="757" y="0"/>
                    <a:pt x="952" y="439"/>
                    <a:pt x="708" y="683"/>
                  </a:cubicBezTo>
                  <a:cubicBezTo>
                    <a:pt x="440" y="951"/>
                    <a:pt x="1" y="756"/>
                    <a:pt x="25" y="390"/>
                  </a:cubicBezTo>
                  <a:cubicBezTo>
                    <a:pt x="25" y="171"/>
                    <a:pt x="196" y="0"/>
                    <a:pt x="415" y="0"/>
                  </a:cubicBezTo>
                  <a:close/>
                  <a:moveTo>
                    <a:pt x="7757" y="0"/>
                  </a:moveTo>
                  <a:cubicBezTo>
                    <a:pt x="8123" y="0"/>
                    <a:pt x="8293" y="439"/>
                    <a:pt x="8025" y="683"/>
                  </a:cubicBezTo>
                  <a:cubicBezTo>
                    <a:pt x="7781" y="951"/>
                    <a:pt x="7342" y="756"/>
                    <a:pt x="7342" y="415"/>
                  </a:cubicBezTo>
                  <a:cubicBezTo>
                    <a:pt x="7342" y="195"/>
                    <a:pt x="7537" y="0"/>
                    <a:pt x="7757" y="0"/>
                  </a:cubicBezTo>
                  <a:close/>
                  <a:moveTo>
                    <a:pt x="5928" y="0"/>
                  </a:moveTo>
                  <a:cubicBezTo>
                    <a:pt x="6293" y="24"/>
                    <a:pt x="6440" y="463"/>
                    <a:pt x="6171" y="707"/>
                  </a:cubicBezTo>
                  <a:cubicBezTo>
                    <a:pt x="5903" y="951"/>
                    <a:pt x="5488" y="756"/>
                    <a:pt x="5513" y="390"/>
                  </a:cubicBezTo>
                  <a:cubicBezTo>
                    <a:pt x="5513" y="171"/>
                    <a:pt x="5684" y="0"/>
                    <a:pt x="5903" y="0"/>
                  </a:cubicBezTo>
                  <a:close/>
                  <a:moveTo>
                    <a:pt x="4098" y="0"/>
                  </a:moveTo>
                  <a:cubicBezTo>
                    <a:pt x="4464" y="24"/>
                    <a:pt x="4610" y="463"/>
                    <a:pt x="4342" y="707"/>
                  </a:cubicBezTo>
                  <a:cubicBezTo>
                    <a:pt x="4074" y="951"/>
                    <a:pt x="3659" y="756"/>
                    <a:pt x="3684" y="390"/>
                  </a:cubicBezTo>
                  <a:cubicBezTo>
                    <a:pt x="3684" y="171"/>
                    <a:pt x="3854" y="0"/>
                    <a:pt x="4074" y="0"/>
                  </a:cubicBezTo>
                  <a:close/>
                  <a:moveTo>
                    <a:pt x="2269" y="0"/>
                  </a:moveTo>
                  <a:cubicBezTo>
                    <a:pt x="2635" y="24"/>
                    <a:pt x="2781" y="463"/>
                    <a:pt x="2513" y="707"/>
                  </a:cubicBezTo>
                  <a:cubicBezTo>
                    <a:pt x="2245" y="951"/>
                    <a:pt x="1830" y="756"/>
                    <a:pt x="1854" y="390"/>
                  </a:cubicBezTo>
                  <a:cubicBezTo>
                    <a:pt x="1854" y="171"/>
                    <a:pt x="2025" y="0"/>
                    <a:pt x="2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6"/>
            <p:cNvSpPr/>
            <p:nvPr/>
          </p:nvSpPr>
          <p:spPr>
            <a:xfrm>
              <a:off x="6761147" y="3414805"/>
              <a:ext cx="457196" cy="57149"/>
            </a:xfrm>
            <a:custGeom>
              <a:avLst/>
              <a:gdLst/>
              <a:ahLst/>
              <a:cxnLst/>
              <a:rect l="l" t="t" r="r" b="b"/>
              <a:pathLst>
                <a:path w="11732" h="1391" extrusionOk="0">
                  <a:moveTo>
                    <a:pt x="11488" y="854"/>
                  </a:moveTo>
                  <a:cubicBezTo>
                    <a:pt x="11708" y="878"/>
                    <a:pt x="11732" y="1220"/>
                    <a:pt x="11488" y="1244"/>
                  </a:cubicBezTo>
                  <a:cubicBezTo>
                    <a:pt x="11220" y="1244"/>
                    <a:pt x="10952" y="1098"/>
                    <a:pt x="10805" y="854"/>
                  </a:cubicBezTo>
                  <a:cubicBezTo>
                    <a:pt x="10683" y="708"/>
                    <a:pt x="10561" y="537"/>
                    <a:pt x="10366" y="537"/>
                  </a:cubicBezTo>
                  <a:cubicBezTo>
                    <a:pt x="10171" y="537"/>
                    <a:pt x="10049" y="683"/>
                    <a:pt x="9927" y="854"/>
                  </a:cubicBezTo>
                  <a:cubicBezTo>
                    <a:pt x="9781" y="1098"/>
                    <a:pt x="9513" y="1244"/>
                    <a:pt x="9244" y="1244"/>
                  </a:cubicBezTo>
                  <a:cubicBezTo>
                    <a:pt x="8952" y="1244"/>
                    <a:pt x="8708" y="1098"/>
                    <a:pt x="8561" y="854"/>
                  </a:cubicBezTo>
                  <a:cubicBezTo>
                    <a:pt x="8439" y="708"/>
                    <a:pt x="8293" y="537"/>
                    <a:pt x="8122" y="537"/>
                  </a:cubicBezTo>
                  <a:cubicBezTo>
                    <a:pt x="7927" y="537"/>
                    <a:pt x="7805" y="683"/>
                    <a:pt x="7683" y="854"/>
                  </a:cubicBezTo>
                  <a:cubicBezTo>
                    <a:pt x="7537" y="1098"/>
                    <a:pt x="7269" y="1244"/>
                    <a:pt x="6976" y="1244"/>
                  </a:cubicBezTo>
                  <a:cubicBezTo>
                    <a:pt x="6708" y="1244"/>
                    <a:pt x="6439" y="1098"/>
                    <a:pt x="6293" y="854"/>
                  </a:cubicBezTo>
                  <a:cubicBezTo>
                    <a:pt x="6171" y="708"/>
                    <a:pt x="6049" y="537"/>
                    <a:pt x="5854" y="537"/>
                  </a:cubicBezTo>
                  <a:cubicBezTo>
                    <a:pt x="5683" y="537"/>
                    <a:pt x="5561" y="683"/>
                    <a:pt x="5415" y="854"/>
                  </a:cubicBezTo>
                  <a:cubicBezTo>
                    <a:pt x="5122" y="1391"/>
                    <a:pt x="4342" y="1391"/>
                    <a:pt x="4049" y="854"/>
                  </a:cubicBezTo>
                  <a:cubicBezTo>
                    <a:pt x="3927" y="708"/>
                    <a:pt x="3805" y="537"/>
                    <a:pt x="3610" y="537"/>
                  </a:cubicBezTo>
                  <a:cubicBezTo>
                    <a:pt x="3415" y="537"/>
                    <a:pt x="3318" y="683"/>
                    <a:pt x="3171" y="854"/>
                  </a:cubicBezTo>
                  <a:cubicBezTo>
                    <a:pt x="2879" y="1391"/>
                    <a:pt x="2098" y="1391"/>
                    <a:pt x="1805" y="854"/>
                  </a:cubicBezTo>
                  <a:cubicBezTo>
                    <a:pt x="1683" y="708"/>
                    <a:pt x="1561" y="537"/>
                    <a:pt x="1366" y="537"/>
                  </a:cubicBezTo>
                  <a:cubicBezTo>
                    <a:pt x="1171" y="537"/>
                    <a:pt x="1074" y="683"/>
                    <a:pt x="927" y="854"/>
                  </a:cubicBezTo>
                  <a:cubicBezTo>
                    <a:pt x="781" y="1098"/>
                    <a:pt x="513" y="1244"/>
                    <a:pt x="244" y="1244"/>
                  </a:cubicBezTo>
                  <a:cubicBezTo>
                    <a:pt x="1" y="1220"/>
                    <a:pt x="1" y="878"/>
                    <a:pt x="244" y="854"/>
                  </a:cubicBezTo>
                  <a:cubicBezTo>
                    <a:pt x="391" y="854"/>
                    <a:pt x="513" y="732"/>
                    <a:pt x="635" y="586"/>
                  </a:cubicBezTo>
                  <a:cubicBezTo>
                    <a:pt x="781" y="317"/>
                    <a:pt x="1074" y="171"/>
                    <a:pt x="1366" y="147"/>
                  </a:cubicBezTo>
                  <a:cubicBezTo>
                    <a:pt x="1659" y="171"/>
                    <a:pt x="1952" y="317"/>
                    <a:pt x="2098" y="586"/>
                  </a:cubicBezTo>
                  <a:cubicBezTo>
                    <a:pt x="2220" y="732"/>
                    <a:pt x="2342" y="854"/>
                    <a:pt x="2488" y="854"/>
                  </a:cubicBezTo>
                  <a:lnTo>
                    <a:pt x="2488" y="854"/>
                  </a:lnTo>
                  <a:cubicBezTo>
                    <a:pt x="2635" y="854"/>
                    <a:pt x="2757" y="732"/>
                    <a:pt x="2879" y="586"/>
                  </a:cubicBezTo>
                  <a:cubicBezTo>
                    <a:pt x="3196" y="0"/>
                    <a:pt x="4025" y="0"/>
                    <a:pt x="4342" y="586"/>
                  </a:cubicBezTo>
                  <a:cubicBezTo>
                    <a:pt x="4464" y="732"/>
                    <a:pt x="4586" y="854"/>
                    <a:pt x="4732" y="854"/>
                  </a:cubicBezTo>
                  <a:lnTo>
                    <a:pt x="4781" y="854"/>
                  </a:lnTo>
                  <a:cubicBezTo>
                    <a:pt x="4927" y="854"/>
                    <a:pt x="5025" y="732"/>
                    <a:pt x="5147" y="586"/>
                  </a:cubicBezTo>
                  <a:cubicBezTo>
                    <a:pt x="5318" y="317"/>
                    <a:pt x="5586" y="171"/>
                    <a:pt x="5878" y="147"/>
                  </a:cubicBezTo>
                  <a:cubicBezTo>
                    <a:pt x="6196" y="171"/>
                    <a:pt x="6464" y="317"/>
                    <a:pt x="6635" y="586"/>
                  </a:cubicBezTo>
                  <a:cubicBezTo>
                    <a:pt x="6757" y="732"/>
                    <a:pt x="6854" y="854"/>
                    <a:pt x="7000" y="854"/>
                  </a:cubicBezTo>
                  <a:lnTo>
                    <a:pt x="7025" y="854"/>
                  </a:lnTo>
                  <a:cubicBezTo>
                    <a:pt x="7171" y="854"/>
                    <a:pt x="7293" y="732"/>
                    <a:pt x="7391" y="586"/>
                  </a:cubicBezTo>
                  <a:cubicBezTo>
                    <a:pt x="7708" y="0"/>
                    <a:pt x="8561" y="0"/>
                    <a:pt x="8878" y="586"/>
                  </a:cubicBezTo>
                  <a:cubicBezTo>
                    <a:pt x="9000" y="732"/>
                    <a:pt x="9098" y="854"/>
                    <a:pt x="9244" y="854"/>
                  </a:cubicBezTo>
                  <a:lnTo>
                    <a:pt x="9269" y="854"/>
                  </a:lnTo>
                  <a:cubicBezTo>
                    <a:pt x="9415" y="854"/>
                    <a:pt x="9537" y="732"/>
                    <a:pt x="9659" y="586"/>
                  </a:cubicBezTo>
                  <a:cubicBezTo>
                    <a:pt x="9805" y="317"/>
                    <a:pt x="10074" y="171"/>
                    <a:pt x="10391" y="147"/>
                  </a:cubicBezTo>
                  <a:cubicBezTo>
                    <a:pt x="10683" y="171"/>
                    <a:pt x="10976" y="317"/>
                    <a:pt x="11122" y="586"/>
                  </a:cubicBezTo>
                  <a:cubicBezTo>
                    <a:pt x="11244" y="732"/>
                    <a:pt x="11342" y="854"/>
                    <a:pt x="11488" y="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" name="Google Shape;424;p26"/>
          <p:cNvGrpSpPr/>
          <p:nvPr/>
        </p:nvGrpSpPr>
        <p:grpSpPr>
          <a:xfrm>
            <a:off x="136938" y="1047512"/>
            <a:ext cx="1371600" cy="1375875"/>
            <a:chOff x="299013" y="1079125"/>
            <a:chExt cx="1371600" cy="1375875"/>
          </a:xfrm>
        </p:grpSpPr>
        <p:sp>
          <p:nvSpPr>
            <p:cNvPr id="425" name="Google Shape;425;p26"/>
            <p:cNvSpPr/>
            <p:nvPr/>
          </p:nvSpPr>
          <p:spPr>
            <a:xfrm>
              <a:off x="390513" y="1174900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6"/>
            <p:cNvSpPr/>
            <p:nvPr/>
          </p:nvSpPr>
          <p:spPr>
            <a:xfrm>
              <a:off x="299013" y="1079125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7" name="Google Shape;427;p26"/>
            <p:cNvGrpSpPr/>
            <p:nvPr/>
          </p:nvGrpSpPr>
          <p:grpSpPr>
            <a:xfrm>
              <a:off x="396400" y="1384064"/>
              <a:ext cx="1085400" cy="635100"/>
              <a:chOff x="396400" y="1399225"/>
              <a:chExt cx="1085400" cy="635100"/>
            </a:xfrm>
          </p:grpSpPr>
          <p:sp>
            <p:nvSpPr>
              <p:cNvPr id="428" name="Google Shape;428;p26"/>
              <p:cNvSpPr/>
              <p:nvPr/>
            </p:nvSpPr>
            <p:spPr>
              <a:xfrm>
                <a:off x="396400" y="1399225"/>
                <a:ext cx="1085400" cy="635100"/>
              </a:xfrm>
              <a:prstGeom prst="roundRect">
                <a:avLst>
                  <a:gd name="adj" fmla="val 0"/>
                </a:avLst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9" name="Google Shape;429;p26"/>
              <p:cNvGrpSpPr/>
              <p:nvPr/>
            </p:nvGrpSpPr>
            <p:grpSpPr>
              <a:xfrm>
                <a:off x="712181" y="1506835"/>
                <a:ext cx="453838" cy="419880"/>
                <a:chOff x="733647" y="1423686"/>
                <a:chExt cx="453838" cy="419880"/>
              </a:xfrm>
            </p:grpSpPr>
            <p:sp>
              <p:nvSpPr>
                <p:cNvPr id="430" name="Google Shape;430;p26"/>
                <p:cNvSpPr/>
                <p:nvPr/>
              </p:nvSpPr>
              <p:spPr>
                <a:xfrm>
                  <a:off x="733647" y="1423686"/>
                  <a:ext cx="453838" cy="419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1" h="9055" extrusionOk="0">
                      <a:moveTo>
                        <a:pt x="4904" y="1"/>
                      </a:moveTo>
                      <a:cubicBezTo>
                        <a:pt x="4654" y="1"/>
                        <a:pt x="4401" y="21"/>
                        <a:pt x="4147" y="64"/>
                      </a:cubicBezTo>
                      <a:cubicBezTo>
                        <a:pt x="1659" y="479"/>
                        <a:pt x="1" y="2820"/>
                        <a:pt x="440" y="5284"/>
                      </a:cubicBezTo>
                      <a:cubicBezTo>
                        <a:pt x="811" y="7493"/>
                        <a:pt x="2733" y="9054"/>
                        <a:pt x="4902" y="9054"/>
                      </a:cubicBezTo>
                      <a:cubicBezTo>
                        <a:pt x="5152" y="9054"/>
                        <a:pt x="5405" y="9034"/>
                        <a:pt x="5659" y="8991"/>
                      </a:cubicBezTo>
                      <a:cubicBezTo>
                        <a:pt x="8122" y="8576"/>
                        <a:pt x="9781" y="6235"/>
                        <a:pt x="9366" y="3771"/>
                      </a:cubicBezTo>
                      <a:cubicBezTo>
                        <a:pt x="8994" y="1562"/>
                        <a:pt x="7073" y="1"/>
                        <a:pt x="49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431;p26"/>
                <p:cNvSpPr/>
                <p:nvPr/>
              </p:nvSpPr>
              <p:spPr>
                <a:xfrm>
                  <a:off x="898875" y="1539755"/>
                  <a:ext cx="163003" cy="188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4074" extrusionOk="0">
                      <a:moveTo>
                        <a:pt x="1" y="0"/>
                      </a:moveTo>
                      <a:lnTo>
                        <a:pt x="1" y="4073"/>
                      </a:lnTo>
                      <a:lnTo>
                        <a:pt x="3513" y="202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2" name="Google Shape;432;p26"/>
            <p:cNvGrpSpPr/>
            <p:nvPr/>
          </p:nvGrpSpPr>
          <p:grpSpPr>
            <a:xfrm>
              <a:off x="396391" y="2141102"/>
              <a:ext cx="1085342" cy="96171"/>
              <a:chOff x="417899" y="2116530"/>
              <a:chExt cx="1085342" cy="96171"/>
            </a:xfrm>
          </p:grpSpPr>
          <p:sp>
            <p:nvSpPr>
              <p:cNvPr id="433" name="Google Shape;433;p26"/>
              <p:cNvSpPr/>
              <p:nvPr/>
            </p:nvSpPr>
            <p:spPr>
              <a:xfrm>
                <a:off x="417899" y="2116530"/>
                <a:ext cx="1085342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23391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22366" y="2074"/>
                    </a:lnTo>
                    <a:cubicBezTo>
                      <a:pt x="22927" y="2074"/>
                      <a:pt x="23391" y="1611"/>
                      <a:pt x="23391" y="1050"/>
                    </a:cubicBezTo>
                    <a:cubicBezTo>
                      <a:pt x="23391" y="464"/>
                      <a:pt x="22927" y="1"/>
                      <a:pt x="223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6"/>
              <p:cNvSpPr/>
              <p:nvPr/>
            </p:nvSpPr>
            <p:spPr>
              <a:xfrm>
                <a:off x="417899" y="2116530"/>
                <a:ext cx="555733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11976" y="2074"/>
                    </a:lnTo>
                    <a:lnTo>
                      <a:pt x="1197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35" name="Google Shape;435;p26"/>
            <p:cNvCxnSpPr/>
            <p:nvPr/>
          </p:nvCxnSpPr>
          <p:spPr>
            <a:xfrm>
              <a:off x="308975" y="1262125"/>
              <a:ext cx="1263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6" name="Google Shape;436;p26"/>
          <p:cNvGrpSpPr/>
          <p:nvPr/>
        </p:nvGrpSpPr>
        <p:grpSpPr>
          <a:xfrm>
            <a:off x="7450704" y="1174899"/>
            <a:ext cx="1646100" cy="1188900"/>
            <a:chOff x="7403363" y="1047512"/>
            <a:chExt cx="1646100" cy="1188900"/>
          </a:xfrm>
        </p:grpSpPr>
        <p:sp>
          <p:nvSpPr>
            <p:cNvPr id="437" name="Google Shape;437;p26"/>
            <p:cNvSpPr/>
            <p:nvPr/>
          </p:nvSpPr>
          <p:spPr>
            <a:xfrm>
              <a:off x="7494863" y="1139012"/>
              <a:ext cx="1554600" cy="1097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6"/>
            <p:cNvSpPr/>
            <p:nvPr/>
          </p:nvSpPr>
          <p:spPr>
            <a:xfrm>
              <a:off x="7403363" y="1047512"/>
              <a:ext cx="1554600" cy="10974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39" name="Google Shape;439;p26"/>
            <p:cNvCxnSpPr/>
            <p:nvPr/>
          </p:nvCxnSpPr>
          <p:spPr>
            <a:xfrm>
              <a:off x="7413325" y="1230512"/>
              <a:ext cx="1544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40" name="Google Shape;440;p26"/>
            <p:cNvSpPr/>
            <p:nvPr/>
          </p:nvSpPr>
          <p:spPr>
            <a:xfrm>
              <a:off x="7540474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6"/>
            <p:cNvSpPr/>
            <p:nvPr/>
          </p:nvSpPr>
          <p:spPr>
            <a:xfrm>
              <a:off x="8009987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6"/>
            <p:cNvSpPr/>
            <p:nvPr/>
          </p:nvSpPr>
          <p:spPr>
            <a:xfrm>
              <a:off x="8479499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3" name="Google Shape;443;p26"/>
            <p:cNvGrpSpPr/>
            <p:nvPr/>
          </p:nvGrpSpPr>
          <p:grpSpPr>
            <a:xfrm>
              <a:off x="7770652" y="1367593"/>
              <a:ext cx="820034" cy="187786"/>
              <a:chOff x="4005100" y="3437025"/>
              <a:chExt cx="535375" cy="122600"/>
            </a:xfrm>
          </p:grpSpPr>
          <p:sp>
            <p:nvSpPr>
              <p:cNvPr id="444" name="Google Shape;444;p26"/>
              <p:cNvSpPr/>
              <p:nvPr/>
            </p:nvSpPr>
            <p:spPr>
              <a:xfrm>
                <a:off x="4005100" y="3437025"/>
                <a:ext cx="535375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21415" h="1343" extrusionOk="0">
                    <a:moveTo>
                      <a:pt x="903" y="1"/>
                    </a:moveTo>
                    <a:cubicBezTo>
                      <a:pt x="1" y="1"/>
                      <a:pt x="1" y="1342"/>
                      <a:pt x="903" y="1342"/>
                    </a:cubicBezTo>
                    <a:lnTo>
                      <a:pt x="20488" y="1342"/>
                    </a:lnTo>
                    <a:cubicBezTo>
                      <a:pt x="21415" y="1342"/>
                      <a:pt x="21415" y="1"/>
                      <a:pt x="20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6"/>
              <p:cNvSpPr/>
              <p:nvPr/>
            </p:nvSpPr>
            <p:spPr>
              <a:xfrm>
                <a:off x="4064850" y="3525450"/>
                <a:ext cx="415275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16611" h="1367" extrusionOk="0">
                    <a:moveTo>
                      <a:pt x="928" y="0"/>
                    </a:moveTo>
                    <a:cubicBezTo>
                      <a:pt x="1" y="0"/>
                      <a:pt x="1" y="1366"/>
                      <a:pt x="928" y="1366"/>
                    </a:cubicBezTo>
                    <a:lnTo>
                      <a:pt x="15708" y="1366"/>
                    </a:lnTo>
                    <a:cubicBezTo>
                      <a:pt x="16610" y="1366"/>
                      <a:pt x="16610" y="0"/>
                      <a:pt x="157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6" name="Google Shape;446;p26"/>
          <p:cNvGrpSpPr/>
          <p:nvPr/>
        </p:nvGrpSpPr>
        <p:grpSpPr>
          <a:xfrm>
            <a:off x="7855413" y="2571747"/>
            <a:ext cx="836668" cy="1371596"/>
            <a:chOff x="2771692" y="3497697"/>
            <a:chExt cx="836668" cy="1371596"/>
          </a:xfrm>
        </p:grpSpPr>
        <p:sp>
          <p:nvSpPr>
            <p:cNvPr id="447" name="Google Shape;447;p26"/>
            <p:cNvSpPr/>
            <p:nvPr/>
          </p:nvSpPr>
          <p:spPr>
            <a:xfrm>
              <a:off x="2771692" y="3497697"/>
              <a:ext cx="836668" cy="1371596"/>
            </a:xfrm>
            <a:custGeom>
              <a:avLst/>
              <a:gdLst/>
              <a:ahLst/>
              <a:cxnLst/>
              <a:rect l="l" t="t" r="r" b="b"/>
              <a:pathLst>
                <a:path w="9513" h="15683" extrusionOk="0">
                  <a:moveTo>
                    <a:pt x="4757" y="0"/>
                  </a:moveTo>
                  <a:cubicBezTo>
                    <a:pt x="7391" y="0"/>
                    <a:pt x="9513" y="2122"/>
                    <a:pt x="9513" y="4756"/>
                  </a:cubicBezTo>
                  <a:lnTo>
                    <a:pt x="9513" y="11049"/>
                  </a:lnTo>
                  <a:cubicBezTo>
                    <a:pt x="9464" y="13634"/>
                    <a:pt x="7342" y="15683"/>
                    <a:pt x="4757" y="15683"/>
                  </a:cubicBezTo>
                  <a:cubicBezTo>
                    <a:pt x="2172" y="15683"/>
                    <a:pt x="74" y="13634"/>
                    <a:pt x="1" y="11049"/>
                  </a:cubicBezTo>
                  <a:lnTo>
                    <a:pt x="1" y="4756"/>
                  </a:lnTo>
                  <a:cubicBezTo>
                    <a:pt x="1" y="2122"/>
                    <a:pt x="2123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6"/>
            <p:cNvSpPr/>
            <p:nvPr/>
          </p:nvSpPr>
          <p:spPr>
            <a:xfrm>
              <a:off x="2771692" y="3497697"/>
              <a:ext cx="836668" cy="1371596"/>
            </a:xfrm>
            <a:custGeom>
              <a:avLst/>
              <a:gdLst/>
              <a:ahLst/>
              <a:cxnLst/>
              <a:rect l="l" t="t" r="r" b="b"/>
              <a:pathLst>
                <a:path w="9513" h="15683" extrusionOk="0">
                  <a:moveTo>
                    <a:pt x="4757" y="0"/>
                  </a:moveTo>
                  <a:cubicBezTo>
                    <a:pt x="7391" y="0"/>
                    <a:pt x="9513" y="2122"/>
                    <a:pt x="9513" y="4756"/>
                  </a:cubicBezTo>
                  <a:lnTo>
                    <a:pt x="9513" y="11049"/>
                  </a:lnTo>
                  <a:cubicBezTo>
                    <a:pt x="9464" y="13634"/>
                    <a:pt x="7342" y="15683"/>
                    <a:pt x="4757" y="15683"/>
                  </a:cubicBezTo>
                  <a:cubicBezTo>
                    <a:pt x="2172" y="15683"/>
                    <a:pt x="74" y="13634"/>
                    <a:pt x="1" y="11049"/>
                  </a:cubicBezTo>
                  <a:lnTo>
                    <a:pt x="1" y="4756"/>
                  </a:lnTo>
                  <a:cubicBezTo>
                    <a:pt x="1" y="2122"/>
                    <a:pt x="2123" y="0"/>
                    <a:pt x="4757" y="0"/>
                  </a:cubicBezTo>
                  <a:close/>
                  <a:moveTo>
                    <a:pt x="4903" y="390"/>
                  </a:moveTo>
                  <a:lnTo>
                    <a:pt x="4903" y="2293"/>
                  </a:lnTo>
                  <a:cubicBezTo>
                    <a:pt x="5391" y="2390"/>
                    <a:pt x="5732" y="2781"/>
                    <a:pt x="5732" y="3268"/>
                  </a:cubicBezTo>
                  <a:lnTo>
                    <a:pt x="5732" y="6000"/>
                  </a:lnTo>
                  <a:cubicBezTo>
                    <a:pt x="5732" y="6488"/>
                    <a:pt x="5391" y="6902"/>
                    <a:pt x="4903" y="6976"/>
                  </a:cubicBezTo>
                  <a:lnTo>
                    <a:pt x="4903" y="8268"/>
                  </a:lnTo>
                  <a:lnTo>
                    <a:pt x="5123" y="8268"/>
                  </a:lnTo>
                  <a:cubicBezTo>
                    <a:pt x="5854" y="8268"/>
                    <a:pt x="6562" y="8171"/>
                    <a:pt x="7269" y="7976"/>
                  </a:cubicBezTo>
                  <a:cubicBezTo>
                    <a:pt x="7928" y="7756"/>
                    <a:pt x="8537" y="7488"/>
                    <a:pt x="9123" y="7122"/>
                  </a:cubicBezTo>
                  <a:lnTo>
                    <a:pt x="9123" y="4756"/>
                  </a:lnTo>
                  <a:cubicBezTo>
                    <a:pt x="9098" y="2415"/>
                    <a:pt x="7245" y="488"/>
                    <a:pt x="4903" y="415"/>
                  </a:cubicBezTo>
                  <a:close/>
                  <a:moveTo>
                    <a:pt x="4611" y="2293"/>
                  </a:moveTo>
                  <a:lnTo>
                    <a:pt x="4611" y="415"/>
                  </a:lnTo>
                  <a:cubicBezTo>
                    <a:pt x="2269" y="488"/>
                    <a:pt x="416" y="2415"/>
                    <a:pt x="391" y="4756"/>
                  </a:cubicBezTo>
                  <a:lnTo>
                    <a:pt x="391" y="7122"/>
                  </a:lnTo>
                  <a:cubicBezTo>
                    <a:pt x="976" y="7463"/>
                    <a:pt x="1611" y="7756"/>
                    <a:pt x="2245" y="7951"/>
                  </a:cubicBezTo>
                  <a:cubicBezTo>
                    <a:pt x="2952" y="8146"/>
                    <a:pt x="3659" y="8268"/>
                    <a:pt x="4391" y="8244"/>
                  </a:cubicBezTo>
                  <a:lnTo>
                    <a:pt x="4611" y="8244"/>
                  </a:lnTo>
                  <a:lnTo>
                    <a:pt x="4611" y="6976"/>
                  </a:lnTo>
                  <a:cubicBezTo>
                    <a:pt x="4123" y="6902"/>
                    <a:pt x="3781" y="6488"/>
                    <a:pt x="3781" y="6000"/>
                  </a:cubicBezTo>
                  <a:lnTo>
                    <a:pt x="3781" y="3268"/>
                  </a:lnTo>
                  <a:cubicBezTo>
                    <a:pt x="3781" y="2781"/>
                    <a:pt x="4123" y="2390"/>
                    <a:pt x="4611" y="2293"/>
                  </a:cubicBezTo>
                  <a:close/>
                  <a:moveTo>
                    <a:pt x="5220" y="2781"/>
                  </a:moveTo>
                  <a:cubicBezTo>
                    <a:pt x="5098" y="2659"/>
                    <a:pt x="4928" y="2585"/>
                    <a:pt x="4757" y="2585"/>
                  </a:cubicBezTo>
                  <a:lnTo>
                    <a:pt x="4757" y="2585"/>
                  </a:lnTo>
                  <a:cubicBezTo>
                    <a:pt x="4391" y="2585"/>
                    <a:pt x="4074" y="2902"/>
                    <a:pt x="4074" y="3268"/>
                  </a:cubicBezTo>
                  <a:lnTo>
                    <a:pt x="4074" y="6000"/>
                  </a:lnTo>
                  <a:cubicBezTo>
                    <a:pt x="4074" y="6390"/>
                    <a:pt x="4391" y="6683"/>
                    <a:pt x="4757" y="6683"/>
                  </a:cubicBezTo>
                  <a:lnTo>
                    <a:pt x="4757" y="6683"/>
                  </a:lnTo>
                  <a:cubicBezTo>
                    <a:pt x="4928" y="6683"/>
                    <a:pt x="5098" y="6610"/>
                    <a:pt x="5220" y="6488"/>
                  </a:cubicBezTo>
                  <a:cubicBezTo>
                    <a:pt x="5367" y="6366"/>
                    <a:pt x="5440" y="6195"/>
                    <a:pt x="5440" y="6000"/>
                  </a:cubicBezTo>
                  <a:lnTo>
                    <a:pt x="5440" y="3268"/>
                  </a:lnTo>
                  <a:cubicBezTo>
                    <a:pt x="5440" y="3098"/>
                    <a:pt x="5367" y="2927"/>
                    <a:pt x="5220" y="2781"/>
                  </a:cubicBezTo>
                  <a:close/>
                  <a:moveTo>
                    <a:pt x="9123" y="7463"/>
                  </a:moveTo>
                  <a:cubicBezTo>
                    <a:pt x="8562" y="7805"/>
                    <a:pt x="7976" y="8073"/>
                    <a:pt x="7342" y="8244"/>
                  </a:cubicBezTo>
                  <a:cubicBezTo>
                    <a:pt x="6635" y="8463"/>
                    <a:pt x="5879" y="8561"/>
                    <a:pt x="5123" y="8561"/>
                  </a:cubicBezTo>
                  <a:lnTo>
                    <a:pt x="4391" y="8561"/>
                  </a:lnTo>
                  <a:cubicBezTo>
                    <a:pt x="2976" y="8561"/>
                    <a:pt x="1611" y="8195"/>
                    <a:pt x="391" y="7463"/>
                  </a:cubicBezTo>
                  <a:lnTo>
                    <a:pt x="391" y="11049"/>
                  </a:lnTo>
                  <a:cubicBezTo>
                    <a:pt x="464" y="13414"/>
                    <a:pt x="2391" y="15292"/>
                    <a:pt x="4757" y="15292"/>
                  </a:cubicBezTo>
                  <a:cubicBezTo>
                    <a:pt x="7123" y="15292"/>
                    <a:pt x="9049" y="13414"/>
                    <a:pt x="9123" y="110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6"/>
            <p:cNvSpPr/>
            <p:nvPr/>
          </p:nvSpPr>
          <p:spPr>
            <a:xfrm>
              <a:off x="3202911" y="3533904"/>
              <a:ext cx="371149" cy="686979"/>
            </a:xfrm>
            <a:custGeom>
              <a:avLst/>
              <a:gdLst/>
              <a:ahLst/>
              <a:cxnLst/>
              <a:rect l="l" t="t" r="r" b="b"/>
              <a:pathLst>
                <a:path w="4220" h="7855" extrusionOk="0">
                  <a:moveTo>
                    <a:pt x="537" y="2171"/>
                  </a:moveTo>
                  <a:cubicBezTo>
                    <a:pt x="732" y="2342"/>
                    <a:pt x="829" y="2586"/>
                    <a:pt x="829" y="2854"/>
                  </a:cubicBezTo>
                  <a:lnTo>
                    <a:pt x="829" y="5586"/>
                  </a:lnTo>
                  <a:cubicBezTo>
                    <a:pt x="829" y="6074"/>
                    <a:pt x="488" y="6488"/>
                    <a:pt x="0" y="6562"/>
                  </a:cubicBezTo>
                  <a:lnTo>
                    <a:pt x="0" y="7854"/>
                  </a:lnTo>
                  <a:lnTo>
                    <a:pt x="220" y="7854"/>
                  </a:lnTo>
                  <a:cubicBezTo>
                    <a:pt x="951" y="7854"/>
                    <a:pt x="1659" y="7757"/>
                    <a:pt x="2366" y="7562"/>
                  </a:cubicBezTo>
                  <a:cubicBezTo>
                    <a:pt x="3025" y="7342"/>
                    <a:pt x="3634" y="7074"/>
                    <a:pt x="4220" y="6708"/>
                  </a:cubicBezTo>
                  <a:lnTo>
                    <a:pt x="4220" y="4342"/>
                  </a:lnTo>
                  <a:cubicBezTo>
                    <a:pt x="4195" y="2001"/>
                    <a:pt x="2342" y="74"/>
                    <a:pt x="0" y="1"/>
                  </a:cubicBezTo>
                  <a:lnTo>
                    <a:pt x="0" y="1903"/>
                  </a:lnTo>
                  <a:cubicBezTo>
                    <a:pt x="220" y="1928"/>
                    <a:pt x="390" y="2025"/>
                    <a:pt x="537" y="217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6"/>
            <p:cNvSpPr/>
            <p:nvPr/>
          </p:nvSpPr>
          <p:spPr>
            <a:xfrm>
              <a:off x="3129912" y="3708819"/>
              <a:ext cx="120228" cy="373356"/>
            </a:xfrm>
            <a:custGeom>
              <a:avLst/>
              <a:gdLst/>
              <a:ahLst/>
              <a:cxnLst/>
              <a:rect l="l" t="t" r="r" b="b"/>
              <a:pathLst>
                <a:path w="1367" h="4269" extrusionOk="0">
                  <a:moveTo>
                    <a:pt x="1367" y="3586"/>
                  </a:moveTo>
                  <a:lnTo>
                    <a:pt x="1367" y="854"/>
                  </a:lnTo>
                  <a:cubicBezTo>
                    <a:pt x="1294" y="1"/>
                    <a:pt x="74" y="1"/>
                    <a:pt x="1" y="854"/>
                  </a:cubicBezTo>
                  <a:lnTo>
                    <a:pt x="1" y="3586"/>
                  </a:lnTo>
                  <a:cubicBezTo>
                    <a:pt x="1" y="3976"/>
                    <a:pt x="318" y="4269"/>
                    <a:pt x="684" y="4269"/>
                  </a:cubicBezTo>
                  <a:cubicBezTo>
                    <a:pt x="855" y="4269"/>
                    <a:pt x="1025" y="4196"/>
                    <a:pt x="1172" y="4074"/>
                  </a:cubicBezTo>
                  <a:cubicBezTo>
                    <a:pt x="1294" y="3952"/>
                    <a:pt x="1367" y="3781"/>
                    <a:pt x="1367" y="35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6"/>
            <p:cNvSpPr/>
            <p:nvPr/>
          </p:nvSpPr>
          <p:spPr>
            <a:xfrm>
              <a:off x="2806080" y="3533904"/>
              <a:ext cx="371149" cy="686979"/>
            </a:xfrm>
            <a:custGeom>
              <a:avLst/>
              <a:gdLst/>
              <a:ahLst/>
              <a:cxnLst/>
              <a:rect l="l" t="t" r="r" b="b"/>
              <a:pathLst>
                <a:path w="4220" h="7855" extrusionOk="0">
                  <a:moveTo>
                    <a:pt x="3390" y="5586"/>
                  </a:moveTo>
                  <a:lnTo>
                    <a:pt x="3390" y="2854"/>
                  </a:lnTo>
                  <a:cubicBezTo>
                    <a:pt x="3390" y="2367"/>
                    <a:pt x="3756" y="1976"/>
                    <a:pt x="4220" y="1903"/>
                  </a:cubicBezTo>
                  <a:lnTo>
                    <a:pt x="4220" y="1"/>
                  </a:lnTo>
                  <a:cubicBezTo>
                    <a:pt x="1878" y="74"/>
                    <a:pt x="25" y="2001"/>
                    <a:pt x="0" y="4342"/>
                  </a:cubicBezTo>
                  <a:lnTo>
                    <a:pt x="0" y="6708"/>
                  </a:lnTo>
                  <a:cubicBezTo>
                    <a:pt x="585" y="7049"/>
                    <a:pt x="1220" y="7342"/>
                    <a:pt x="1854" y="7537"/>
                  </a:cubicBezTo>
                  <a:cubicBezTo>
                    <a:pt x="2561" y="7732"/>
                    <a:pt x="3268" y="7854"/>
                    <a:pt x="4000" y="7830"/>
                  </a:cubicBezTo>
                  <a:lnTo>
                    <a:pt x="4220" y="7830"/>
                  </a:lnTo>
                  <a:lnTo>
                    <a:pt x="4220" y="6562"/>
                  </a:lnTo>
                  <a:cubicBezTo>
                    <a:pt x="3732" y="6488"/>
                    <a:pt x="3390" y="6074"/>
                    <a:pt x="3390" y="55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6"/>
            <p:cNvSpPr/>
            <p:nvPr/>
          </p:nvSpPr>
          <p:spPr>
            <a:xfrm>
              <a:off x="2806080" y="4150392"/>
              <a:ext cx="767979" cy="684792"/>
            </a:xfrm>
            <a:custGeom>
              <a:avLst/>
              <a:gdLst/>
              <a:ahLst/>
              <a:cxnLst/>
              <a:rect l="l" t="t" r="r" b="b"/>
              <a:pathLst>
                <a:path w="8732" h="7830" extrusionOk="0">
                  <a:moveTo>
                    <a:pt x="6976" y="781"/>
                  </a:moveTo>
                  <a:cubicBezTo>
                    <a:pt x="6244" y="1000"/>
                    <a:pt x="5488" y="1098"/>
                    <a:pt x="4732" y="1098"/>
                  </a:cubicBezTo>
                  <a:lnTo>
                    <a:pt x="4000" y="1098"/>
                  </a:lnTo>
                  <a:cubicBezTo>
                    <a:pt x="2585" y="1098"/>
                    <a:pt x="1220" y="732"/>
                    <a:pt x="0" y="0"/>
                  </a:cubicBezTo>
                  <a:lnTo>
                    <a:pt x="0" y="3586"/>
                  </a:lnTo>
                  <a:cubicBezTo>
                    <a:pt x="73" y="5951"/>
                    <a:pt x="2000" y="7829"/>
                    <a:pt x="4366" y="7829"/>
                  </a:cubicBezTo>
                  <a:cubicBezTo>
                    <a:pt x="6732" y="7829"/>
                    <a:pt x="8658" y="5951"/>
                    <a:pt x="8732" y="3586"/>
                  </a:cubicBezTo>
                  <a:lnTo>
                    <a:pt x="8732" y="0"/>
                  </a:lnTo>
                  <a:cubicBezTo>
                    <a:pt x="8171" y="342"/>
                    <a:pt x="7585" y="610"/>
                    <a:pt x="6976" y="7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6"/>
            <p:cNvSpPr/>
            <p:nvPr/>
          </p:nvSpPr>
          <p:spPr>
            <a:xfrm>
              <a:off x="3505371" y="4248519"/>
              <a:ext cx="34388" cy="266658"/>
            </a:xfrm>
            <a:custGeom>
              <a:avLst/>
              <a:gdLst/>
              <a:ahLst/>
              <a:cxnLst/>
              <a:rect l="l" t="t" r="r" b="b"/>
              <a:pathLst>
                <a:path w="391" h="3049" extrusionOk="0">
                  <a:moveTo>
                    <a:pt x="0" y="195"/>
                  </a:moveTo>
                  <a:cubicBezTo>
                    <a:pt x="0" y="98"/>
                    <a:pt x="98" y="0"/>
                    <a:pt x="195" y="0"/>
                  </a:cubicBezTo>
                  <a:cubicBezTo>
                    <a:pt x="317" y="0"/>
                    <a:pt x="390" y="98"/>
                    <a:pt x="390" y="195"/>
                  </a:cubicBezTo>
                  <a:lnTo>
                    <a:pt x="390" y="1927"/>
                  </a:lnTo>
                  <a:cubicBezTo>
                    <a:pt x="390" y="2025"/>
                    <a:pt x="317" y="2122"/>
                    <a:pt x="195" y="2122"/>
                  </a:cubicBezTo>
                  <a:cubicBezTo>
                    <a:pt x="98" y="2122"/>
                    <a:pt x="0" y="2025"/>
                    <a:pt x="0" y="1927"/>
                  </a:cubicBezTo>
                  <a:close/>
                  <a:moveTo>
                    <a:pt x="0" y="2537"/>
                  </a:moveTo>
                  <a:cubicBezTo>
                    <a:pt x="0" y="2439"/>
                    <a:pt x="98" y="2342"/>
                    <a:pt x="195" y="2342"/>
                  </a:cubicBezTo>
                  <a:cubicBezTo>
                    <a:pt x="317" y="2342"/>
                    <a:pt x="390" y="2439"/>
                    <a:pt x="390" y="2537"/>
                  </a:cubicBezTo>
                  <a:lnTo>
                    <a:pt x="390" y="2854"/>
                  </a:lnTo>
                  <a:cubicBezTo>
                    <a:pt x="390" y="2951"/>
                    <a:pt x="317" y="3049"/>
                    <a:pt x="195" y="3049"/>
                  </a:cubicBezTo>
                  <a:cubicBezTo>
                    <a:pt x="73" y="3049"/>
                    <a:pt x="0" y="2951"/>
                    <a:pt x="0" y="28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6"/>
            <p:cNvSpPr/>
            <p:nvPr/>
          </p:nvSpPr>
          <p:spPr>
            <a:xfrm>
              <a:off x="3202911" y="3533904"/>
              <a:ext cx="371149" cy="633630"/>
            </a:xfrm>
            <a:custGeom>
              <a:avLst/>
              <a:gdLst/>
              <a:ahLst/>
              <a:cxnLst/>
              <a:rect l="l" t="t" r="r" b="b"/>
              <a:pathLst>
                <a:path w="4220" h="7245" extrusionOk="0">
                  <a:moveTo>
                    <a:pt x="3610" y="4635"/>
                  </a:moveTo>
                  <a:lnTo>
                    <a:pt x="3610" y="7001"/>
                  </a:lnTo>
                  <a:cubicBezTo>
                    <a:pt x="3464" y="7098"/>
                    <a:pt x="3317" y="7171"/>
                    <a:pt x="3171" y="7244"/>
                  </a:cubicBezTo>
                  <a:cubicBezTo>
                    <a:pt x="3537" y="7098"/>
                    <a:pt x="3878" y="6903"/>
                    <a:pt x="4220" y="6708"/>
                  </a:cubicBezTo>
                  <a:lnTo>
                    <a:pt x="4220" y="4342"/>
                  </a:lnTo>
                  <a:cubicBezTo>
                    <a:pt x="4195" y="2001"/>
                    <a:pt x="2342" y="74"/>
                    <a:pt x="0" y="1"/>
                  </a:cubicBezTo>
                  <a:lnTo>
                    <a:pt x="0" y="342"/>
                  </a:lnTo>
                  <a:cubicBezTo>
                    <a:pt x="2073" y="732"/>
                    <a:pt x="3586" y="2537"/>
                    <a:pt x="3610" y="463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6"/>
            <p:cNvSpPr/>
            <p:nvPr/>
          </p:nvSpPr>
          <p:spPr>
            <a:xfrm>
              <a:off x="3329471" y="4150392"/>
              <a:ext cx="246788" cy="667738"/>
            </a:xfrm>
            <a:custGeom>
              <a:avLst/>
              <a:gdLst/>
              <a:ahLst/>
              <a:cxnLst/>
              <a:rect l="l" t="t" r="r" b="b"/>
              <a:pathLst>
                <a:path w="2806" h="7635" extrusionOk="0">
                  <a:moveTo>
                    <a:pt x="2781" y="0"/>
                  </a:moveTo>
                  <a:cubicBezTo>
                    <a:pt x="2586" y="122"/>
                    <a:pt x="2366" y="244"/>
                    <a:pt x="2171" y="342"/>
                  </a:cubicBezTo>
                  <a:lnTo>
                    <a:pt x="2171" y="1122"/>
                  </a:lnTo>
                  <a:lnTo>
                    <a:pt x="2195" y="1122"/>
                  </a:lnTo>
                  <a:cubicBezTo>
                    <a:pt x="2317" y="1122"/>
                    <a:pt x="2390" y="1220"/>
                    <a:pt x="2390" y="1317"/>
                  </a:cubicBezTo>
                  <a:lnTo>
                    <a:pt x="2390" y="3049"/>
                  </a:lnTo>
                  <a:cubicBezTo>
                    <a:pt x="2390" y="3147"/>
                    <a:pt x="2317" y="3244"/>
                    <a:pt x="2195" y="3244"/>
                  </a:cubicBezTo>
                  <a:lnTo>
                    <a:pt x="2171" y="3244"/>
                  </a:lnTo>
                  <a:lnTo>
                    <a:pt x="2171" y="3464"/>
                  </a:lnTo>
                  <a:lnTo>
                    <a:pt x="2195" y="3464"/>
                  </a:lnTo>
                  <a:cubicBezTo>
                    <a:pt x="2317" y="3464"/>
                    <a:pt x="2390" y="3561"/>
                    <a:pt x="2390" y="3683"/>
                  </a:cubicBezTo>
                  <a:lnTo>
                    <a:pt x="2390" y="3976"/>
                  </a:lnTo>
                  <a:cubicBezTo>
                    <a:pt x="2390" y="4098"/>
                    <a:pt x="2317" y="4171"/>
                    <a:pt x="2195" y="4171"/>
                  </a:cubicBezTo>
                  <a:lnTo>
                    <a:pt x="2171" y="4171"/>
                  </a:lnTo>
                  <a:cubicBezTo>
                    <a:pt x="2049" y="5610"/>
                    <a:pt x="1244" y="6903"/>
                    <a:pt x="0" y="7634"/>
                  </a:cubicBezTo>
                  <a:cubicBezTo>
                    <a:pt x="1683" y="6976"/>
                    <a:pt x="2781" y="5366"/>
                    <a:pt x="2805" y="3586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6"/>
            <p:cNvSpPr/>
            <p:nvPr/>
          </p:nvSpPr>
          <p:spPr>
            <a:xfrm>
              <a:off x="3138531" y="3728060"/>
              <a:ext cx="111609" cy="373356"/>
            </a:xfrm>
            <a:custGeom>
              <a:avLst/>
              <a:gdLst/>
              <a:ahLst/>
              <a:cxnLst/>
              <a:rect l="l" t="t" r="r" b="b"/>
              <a:pathLst>
                <a:path w="1269" h="4269" extrusionOk="0">
                  <a:moveTo>
                    <a:pt x="879" y="317"/>
                  </a:moveTo>
                  <a:lnTo>
                    <a:pt x="879" y="3049"/>
                  </a:lnTo>
                  <a:cubicBezTo>
                    <a:pt x="879" y="3439"/>
                    <a:pt x="586" y="3732"/>
                    <a:pt x="220" y="3732"/>
                  </a:cubicBezTo>
                  <a:cubicBezTo>
                    <a:pt x="147" y="3732"/>
                    <a:pt x="74" y="3732"/>
                    <a:pt x="1" y="3707"/>
                  </a:cubicBezTo>
                  <a:cubicBezTo>
                    <a:pt x="25" y="3756"/>
                    <a:pt x="74" y="3805"/>
                    <a:pt x="123" y="3854"/>
                  </a:cubicBezTo>
                  <a:cubicBezTo>
                    <a:pt x="537" y="4268"/>
                    <a:pt x="1244" y="3976"/>
                    <a:pt x="1269" y="3366"/>
                  </a:cubicBezTo>
                  <a:lnTo>
                    <a:pt x="1269" y="634"/>
                  </a:lnTo>
                  <a:cubicBezTo>
                    <a:pt x="1269" y="464"/>
                    <a:pt x="1196" y="293"/>
                    <a:pt x="1074" y="147"/>
                  </a:cubicBezTo>
                  <a:cubicBezTo>
                    <a:pt x="976" y="73"/>
                    <a:pt x="903" y="25"/>
                    <a:pt x="805" y="0"/>
                  </a:cubicBezTo>
                  <a:cubicBezTo>
                    <a:pt x="854" y="98"/>
                    <a:pt x="879" y="195"/>
                    <a:pt x="879" y="31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7" name="Google Shape;457;p26"/>
          <p:cNvSpPr txBox="1">
            <a:spLocks noGrp="1"/>
          </p:cNvSpPr>
          <p:nvPr>
            <p:ph type="subTitle" idx="4294967295"/>
          </p:nvPr>
        </p:nvSpPr>
        <p:spPr>
          <a:xfrm>
            <a:off x="2835900" y="2226400"/>
            <a:ext cx="34722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dirty="0"/>
              <a:t>Gustavo Pimentel Carvalho Costa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dirty="0"/>
              <a:t>Hamon-Rá Taveira Guimarães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dirty="0"/>
              <a:t>Mateus Felipe Barbosa Lopes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dirty="0"/>
              <a:t>Pedro Máximo Campos do Carmo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31"/>
          <p:cNvSpPr txBox="1">
            <a:spLocks noGrp="1"/>
          </p:cNvSpPr>
          <p:nvPr>
            <p:ph type="title"/>
          </p:nvPr>
        </p:nvSpPr>
        <p:spPr>
          <a:xfrm>
            <a:off x="715093" y="508916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Usuário</a:t>
            </a:r>
            <a:endParaRPr dirty="0"/>
          </a:p>
        </p:txBody>
      </p:sp>
      <p:sp>
        <p:nvSpPr>
          <p:cNvPr id="660" name="Google Shape;660;p31"/>
          <p:cNvSpPr/>
          <p:nvPr/>
        </p:nvSpPr>
        <p:spPr>
          <a:xfrm>
            <a:off x="7971700" y="10816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1"/>
          <p:cNvSpPr/>
          <p:nvPr/>
        </p:nvSpPr>
        <p:spPr>
          <a:xfrm>
            <a:off x="7739360" y="932973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1"/>
          <p:cNvSpPr/>
          <p:nvPr/>
        </p:nvSpPr>
        <p:spPr>
          <a:xfrm>
            <a:off x="711407" y="1086191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03CA1C35-8DF3-D993-FC19-FDF1F0E8F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395" y="1469639"/>
            <a:ext cx="4121057" cy="2369124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FFFFFF">
              <a:shade val="85000"/>
            </a:srgbClr>
          </a:solidFill>
          <a:ln w="3175" cap="sq">
            <a:noFill/>
            <a:miter lim="800000"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FBF913B0-8CC4-3DD6-D23F-3EB7A01511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0055" y="2064327"/>
            <a:ext cx="4331550" cy="239982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3175" cap="sq">
            <a:noFill/>
            <a:miter lim="800000"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935346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34"/>
          <p:cNvSpPr txBox="1">
            <a:spLocks noGrp="1"/>
          </p:cNvSpPr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Conheça as pessoas</a:t>
            </a:r>
            <a:endParaRPr/>
          </a:p>
        </p:txBody>
      </p:sp>
      <p:sp>
        <p:nvSpPr>
          <p:cNvPr id="774" name="Google Shape;774;p34"/>
          <p:cNvSpPr/>
          <p:nvPr/>
        </p:nvSpPr>
        <p:spPr>
          <a:xfrm>
            <a:off x="879010" y="1517692"/>
            <a:ext cx="7570500" cy="31044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5" name="Google Shape;775;p34"/>
          <p:cNvGrpSpPr/>
          <p:nvPr/>
        </p:nvGrpSpPr>
        <p:grpSpPr>
          <a:xfrm>
            <a:off x="694437" y="1417330"/>
            <a:ext cx="7571745" cy="3104455"/>
            <a:chOff x="715100" y="1600339"/>
            <a:chExt cx="3674713" cy="2824800"/>
          </a:xfrm>
        </p:grpSpPr>
        <p:sp>
          <p:nvSpPr>
            <p:cNvPr id="776" name="Google Shape;776;p34"/>
            <p:cNvSpPr/>
            <p:nvPr/>
          </p:nvSpPr>
          <p:spPr>
            <a:xfrm>
              <a:off x="715100" y="1600339"/>
              <a:ext cx="3674100" cy="28248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77" name="Google Shape;777;p34"/>
            <p:cNvCxnSpPr/>
            <p:nvPr/>
          </p:nvCxnSpPr>
          <p:spPr>
            <a:xfrm>
              <a:off x="715413" y="196609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78" name="Google Shape;778;p34"/>
          <p:cNvGrpSpPr/>
          <p:nvPr/>
        </p:nvGrpSpPr>
        <p:grpSpPr>
          <a:xfrm>
            <a:off x="7311374" y="1517700"/>
            <a:ext cx="845101" cy="183000"/>
            <a:chOff x="1605849" y="363963"/>
            <a:chExt cx="845101" cy="183000"/>
          </a:xfrm>
        </p:grpSpPr>
        <p:sp>
          <p:nvSpPr>
            <p:cNvPr id="779" name="Google Shape;779;p34"/>
            <p:cNvSpPr/>
            <p:nvPr/>
          </p:nvSpPr>
          <p:spPr>
            <a:xfrm>
              <a:off x="1951450" y="367563"/>
              <a:ext cx="179400" cy="1794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0" name="Google Shape;780;p34"/>
            <p:cNvGrpSpPr/>
            <p:nvPr/>
          </p:nvGrpSpPr>
          <p:grpSpPr>
            <a:xfrm>
              <a:off x="2267950" y="363963"/>
              <a:ext cx="183000" cy="183000"/>
              <a:chOff x="8225400" y="367488"/>
              <a:chExt cx="183000" cy="183000"/>
            </a:xfrm>
          </p:grpSpPr>
          <p:cxnSp>
            <p:nvCxnSpPr>
              <p:cNvPr id="781" name="Google Shape;781;p34"/>
              <p:cNvCxnSpPr/>
              <p:nvPr/>
            </p:nvCxnSpPr>
            <p:spPr>
              <a:xfrm>
                <a:off x="8225400" y="367488"/>
                <a:ext cx="183000" cy="183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2" name="Google Shape;782;p34"/>
              <p:cNvCxnSpPr/>
              <p:nvPr/>
            </p:nvCxnSpPr>
            <p:spPr>
              <a:xfrm rot="5400000">
                <a:off x="8225400" y="367488"/>
                <a:ext cx="183000" cy="183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783" name="Google Shape;783;p34"/>
            <p:cNvCxnSpPr/>
            <p:nvPr/>
          </p:nvCxnSpPr>
          <p:spPr>
            <a:xfrm>
              <a:off x="1605849" y="546963"/>
              <a:ext cx="2085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84" name="Google Shape;784;p34"/>
          <p:cNvPicPr preferRelativeResize="0"/>
          <p:nvPr/>
        </p:nvPicPr>
        <p:blipFill rotWithShape="1">
          <a:blip r:embed="rId3">
            <a:alphaModFix/>
          </a:blip>
          <a:srcRect l="32457" r="32746" b="47832"/>
          <a:stretch/>
        </p:blipFill>
        <p:spPr>
          <a:xfrm>
            <a:off x="898075" y="2147800"/>
            <a:ext cx="1562824" cy="1562824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85" name="Google Shape;785;p34"/>
          <p:cNvSpPr txBox="1">
            <a:spLocks noGrp="1"/>
          </p:cNvSpPr>
          <p:nvPr>
            <p:ph type="subTitle" idx="3"/>
          </p:nvPr>
        </p:nvSpPr>
        <p:spPr>
          <a:xfrm>
            <a:off x="2639725" y="2517780"/>
            <a:ext cx="5476200" cy="11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Bonifácio tem 78 anos, foi professor de engenharia civil a vida toda. Seus filhos todos encaminhados na vida, ele quer é aproveitar os melhores anos da vida dele!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Ele tem tempo, mas precisa de ajuda em várias tarefas.</a:t>
            </a:r>
            <a:endParaRPr/>
          </a:p>
        </p:txBody>
      </p:sp>
      <p:sp>
        <p:nvSpPr>
          <p:cNvPr id="786" name="Google Shape;786;p34"/>
          <p:cNvSpPr txBox="1">
            <a:spLocks noGrp="1"/>
          </p:cNvSpPr>
          <p:nvPr>
            <p:ph type="subTitle" idx="1"/>
          </p:nvPr>
        </p:nvSpPr>
        <p:spPr>
          <a:xfrm>
            <a:off x="2639725" y="2147800"/>
            <a:ext cx="5249100" cy="4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Bonifácio Andrade</a:t>
            </a:r>
            <a:endParaRPr/>
          </a:p>
        </p:txBody>
      </p:sp>
      <p:sp>
        <p:nvSpPr>
          <p:cNvPr id="787" name="Google Shape;787;p34"/>
          <p:cNvSpPr txBox="1"/>
          <p:nvPr/>
        </p:nvSpPr>
        <p:spPr>
          <a:xfrm>
            <a:off x="6927313" y="3710567"/>
            <a:ext cx="1188600" cy="365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Meet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788" name="Google Shape;788;p34"/>
          <p:cNvSpPr/>
          <p:nvPr/>
        </p:nvSpPr>
        <p:spPr>
          <a:xfrm>
            <a:off x="7971700" y="10816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4"/>
          <p:cNvSpPr/>
          <p:nvPr/>
        </p:nvSpPr>
        <p:spPr>
          <a:xfrm>
            <a:off x="7739360" y="932973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4"/>
          <p:cNvSpPr/>
          <p:nvPr/>
        </p:nvSpPr>
        <p:spPr>
          <a:xfrm>
            <a:off x="715160" y="10241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91" name="Google Shape;79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8075" y="2147800"/>
            <a:ext cx="1562826" cy="156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92" name="Google Shape;792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8075" y="2147750"/>
            <a:ext cx="1562826" cy="156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93" name="Google Shape;793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98075" y="2147800"/>
            <a:ext cx="1562826" cy="15628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94" name="Google Shape;794;p34"/>
          <p:cNvGrpSpPr/>
          <p:nvPr/>
        </p:nvGrpSpPr>
        <p:grpSpPr>
          <a:xfrm>
            <a:off x="6195925" y="3642025"/>
            <a:ext cx="502800" cy="502800"/>
            <a:chOff x="1627550" y="2017350"/>
            <a:chExt cx="502800" cy="502800"/>
          </a:xfrm>
        </p:grpSpPr>
        <p:sp>
          <p:nvSpPr>
            <p:cNvPr id="795" name="Google Shape;795;p34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35"/>
          <p:cNvSpPr txBox="1">
            <a:spLocks noGrp="1"/>
          </p:cNvSpPr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Conheça as pessoas</a:t>
            </a:r>
            <a:endParaRPr/>
          </a:p>
        </p:txBody>
      </p:sp>
      <p:sp>
        <p:nvSpPr>
          <p:cNvPr id="802" name="Google Shape;802;p35"/>
          <p:cNvSpPr/>
          <p:nvPr/>
        </p:nvSpPr>
        <p:spPr>
          <a:xfrm>
            <a:off x="879010" y="1517692"/>
            <a:ext cx="7570500" cy="31044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3" name="Google Shape;803;p35"/>
          <p:cNvGrpSpPr/>
          <p:nvPr/>
        </p:nvGrpSpPr>
        <p:grpSpPr>
          <a:xfrm>
            <a:off x="694437" y="1417330"/>
            <a:ext cx="7571745" cy="3104455"/>
            <a:chOff x="715100" y="1600339"/>
            <a:chExt cx="3674713" cy="2824800"/>
          </a:xfrm>
        </p:grpSpPr>
        <p:sp>
          <p:nvSpPr>
            <p:cNvPr id="804" name="Google Shape;804;p35"/>
            <p:cNvSpPr/>
            <p:nvPr/>
          </p:nvSpPr>
          <p:spPr>
            <a:xfrm>
              <a:off x="715100" y="1600339"/>
              <a:ext cx="3674100" cy="28248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5" name="Google Shape;805;p35"/>
            <p:cNvCxnSpPr/>
            <p:nvPr/>
          </p:nvCxnSpPr>
          <p:spPr>
            <a:xfrm>
              <a:off x="715413" y="196609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06" name="Google Shape;806;p35"/>
          <p:cNvGrpSpPr/>
          <p:nvPr/>
        </p:nvGrpSpPr>
        <p:grpSpPr>
          <a:xfrm>
            <a:off x="7311374" y="1517700"/>
            <a:ext cx="845101" cy="183000"/>
            <a:chOff x="1605849" y="363963"/>
            <a:chExt cx="845101" cy="183000"/>
          </a:xfrm>
        </p:grpSpPr>
        <p:sp>
          <p:nvSpPr>
            <p:cNvPr id="807" name="Google Shape;807;p35"/>
            <p:cNvSpPr/>
            <p:nvPr/>
          </p:nvSpPr>
          <p:spPr>
            <a:xfrm>
              <a:off x="1951450" y="367563"/>
              <a:ext cx="179400" cy="1794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5"/>
            <p:cNvGrpSpPr/>
            <p:nvPr/>
          </p:nvGrpSpPr>
          <p:grpSpPr>
            <a:xfrm>
              <a:off x="2267950" y="363963"/>
              <a:ext cx="183000" cy="183000"/>
              <a:chOff x="8225400" y="367488"/>
              <a:chExt cx="183000" cy="183000"/>
            </a:xfrm>
          </p:grpSpPr>
          <p:cxnSp>
            <p:nvCxnSpPr>
              <p:cNvPr id="809" name="Google Shape;809;p35"/>
              <p:cNvCxnSpPr/>
              <p:nvPr/>
            </p:nvCxnSpPr>
            <p:spPr>
              <a:xfrm>
                <a:off x="8225400" y="367488"/>
                <a:ext cx="183000" cy="183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10" name="Google Shape;810;p35"/>
              <p:cNvCxnSpPr/>
              <p:nvPr/>
            </p:nvCxnSpPr>
            <p:spPr>
              <a:xfrm rot="5400000">
                <a:off x="8225400" y="367488"/>
                <a:ext cx="183000" cy="183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11" name="Google Shape;811;p35"/>
            <p:cNvCxnSpPr/>
            <p:nvPr/>
          </p:nvCxnSpPr>
          <p:spPr>
            <a:xfrm>
              <a:off x="1605849" y="546963"/>
              <a:ext cx="2085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812" name="Google Shape;812;p35"/>
          <p:cNvPicPr preferRelativeResize="0"/>
          <p:nvPr/>
        </p:nvPicPr>
        <p:blipFill rotWithShape="1">
          <a:blip r:embed="rId3">
            <a:alphaModFix/>
          </a:blip>
          <a:srcRect l="32457" r="32746" b="47832"/>
          <a:stretch/>
        </p:blipFill>
        <p:spPr>
          <a:xfrm>
            <a:off x="898075" y="2147800"/>
            <a:ext cx="1562824" cy="1562824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13" name="Google Shape;813;p35"/>
          <p:cNvSpPr txBox="1">
            <a:spLocks noGrp="1"/>
          </p:cNvSpPr>
          <p:nvPr>
            <p:ph type="subTitle" idx="3"/>
          </p:nvPr>
        </p:nvSpPr>
        <p:spPr>
          <a:xfrm>
            <a:off x="2639725" y="2517780"/>
            <a:ext cx="5476200" cy="11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Julia tem 22 anos e é formada em enfermagem. Mora com a mãe, que é sua única família. Seu sonho é ser médica!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Nesse momento ela precisa de oportunidades, quer conhecer mais gente na área de medicina, porque seu sonho um dia é ser pediatra.</a:t>
            </a:r>
            <a:endParaRPr/>
          </a:p>
        </p:txBody>
      </p:sp>
      <p:sp>
        <p:nvSpPr>
          <p:cNvPr id="814" name="Google Shape;814;p35"/>
          <p:cNvSpPr txBox="1">
            <a:spLocks noGrp="1"/>
          </p:cNvSpPr>
          <p:nvPr>
            <p:ph type="subTitle" idx="1"/>
          </p:nvPr>
        </p:nvSpPr>
        <p:spPr>
          <a:xfrm>
            <a:off x="2639725" y="2147800"/>
            <a:ext cx="5249100" cy="4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Julia Maria Amaral</a:t>
            </a:r>
            <a:endParaRPr/>
          </a:p>
        </p:txBody>
      </p:sp>
      <p:sp>
        <p:nvSpPr>
          <p:cNvPr id="815" name="Google Shape;815;p35"/>
          <p:cNvSpPr txBox="1"/>
          <p:nvPr/>
        </p:nvSpPr>
        <p:spPr>
          <a:xfrm>
            <a:off x="6927313" y="3710567"/>
            <a:ext cx="1188600" cy="365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Meet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16" name="Google Shape;816;p35"/>
          <p:cNvSpPr/>
          <p:nvPr/>
        </p:nvSpPr>
        <p:spPr>
          <a:xfrm>
            <a:off x="7971700" y="10816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5"/>
          <p:cNvSpPr/>
          <p:nvPr/>
        </p:nvSpPr>
        <p:spPr>
          <a:xfrm>
            <a:off x="7739360" y="932973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5"/>
          <p:cNvSpPr/>
          <p:nvPr/>
        </p:nvSpPr>
        <p:spPr>
          <a:xfrm>
            <a:off x="715160" y="10241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19" name="Google Shape;81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8075" y="2147800"/>
            <a:ext cx="1562826" cy="156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0" name="Google Shape;820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8075" y="2147750"/>
            <a:ext cx="1562826" cy="15628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1" name="Google Shape;821;p35"/>
          <p:cNvGrpSpPr/>
          <p:nvPr/>
        </p:nvGrpSpPr>
        <p:grpSpPr>
          <a:xfrm>
            <a:off x="6195925" y="3642025"/>
            <a:ext cx="502800" cy="502800"/>
            <a:chOff x="7014301" y="2017350"/>
            <a:chExt cx="502800" cy="502800"/>
          </a:xfrm>
        </p:grpSpPr>
        <p:sp>
          <p:nvSpPr>
            <p:cNvPr id="822" name="Google Shape;822;p35"/>
            <p:cNvSpPr/>
            <p:nvPr/>
          </p:nvSpPr>
          <p:spPr>
            <a:xfrm>
              <a:off x="7014301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5"/>
            <p:cNvSpPr/>
            <p:nvPr/>
          </p:nvSpPr>
          <p:spPr>
            <a:xfrm>
              <a:off x="7095012" y="2108734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36"/>
          <p:cNvSpPr txBox="1">
            <a:spLocks noGrp="1"/>
          </p:cNvSpPr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Conheça as pessoas</a:t>
            </a:r>
            <a:endParaRPr/>
          </a:p>
        </p:txBody>
      </p:sp>
      <p:sp>
        <p:nvSpPr>
          <p:cNvPr id="829" name="Google Shape;829;p36"/>
          <p:cNvSpPr/>
          <p:nvPr/>
        </p:nvSpPr>
        <p:spPr>
          <a:xfrm>
            <a:off x="879010" y="1517692"/>
            <a:ext cx="7570500" cy="3104400"/>
          </a:xfrm>
          <a:prstGeom prst="roundRect">
            <a:avLst>
              <a:gd name="adj" fmla="val 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0" name="Google Shape;830;p36"/>
          <p:cNvGrpSpPr/>
          <p:nvPr/>
        </p:nvGrpSpPr>
        <p:grpSpPr>
          <a:xfrm>
            <a:off x="694437" y="1417330"/>
            <a:ext cx="7571745" cy="3104455"/>
            <a:chOff x="715100" y="1600339"/>
            <a:chExt cx="3674713" cy="2824800"/>
          </a:xfrm>
        </p:grpSpPr>
        <p:sp>
          <p:nvSpPr>
            <p:cNvPr id="831" name="Google Shape;831;p36"/>
            <p:cNvSpPr/>
            <p:nvPr/>
          </p:nvSpPr>
          <p:spPr>
            <a:xfrm>
              <a:off x="715100" y="1600339"/>
              <a:ext cx="3674100" cy="28248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32" name="Google Shape;832;p36"/>
            <p:cNvCxnSpPr/>
            <p:nvPr/>
          </p:nvCxnSpPr>
          <p:spPr>
            <a:xfrm>
              <a:off x="715413" y="196609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33" name="Google Shape;833;p36"/>
          <p:cNvGrpSpPr/>
          <p:nvPr/>
        </p:nvGrpSpPr>
        <p:grpSpPr>
          <a:xfrm>
            <a:off x="7311374" y="1517700"/>
            <a:ext cx="845101" cy="183000"/>
            <a:chOff x="1605849" y="363963"/>
            <a:chExt cx="845101" cy="183000"/>
          </a:xfrm>
        </p:grpSpPr>
        <p:sp>
          <p:nvSpPr>
            <p:cNvPr id="834" name="Google Shape;834;p36"/>
            <p:cNvSpPr/>
            <p:nvPr/>
          </p:nvSpPr>
          <p:spPr>
            <a:xfrm>
              <a:off x="1951450" y="367563"/>
              <a:ext cx="179400" cy="1794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35" name="Google Shape;835;p36"/>
            <p:cNvGrpSpPr/>
            <p:nvPr/>
          </p:nvGrpSpPr>
          <p:grpSpPr>
            <a:xfrm>
              <a:off x="2267950" y="363963"/>
              <a:ext cx="183000" cy="183000"/>
              <a:chOff x="8225400" y="367488"/>
              <a:chExt cx="183000" cy="183000"/>
            </a:xfrm>
          </p:grpSpPr>
          <p:cxnSp>
            <p:nvCxnSpPr>
              <p:cNvPr id="836" name="Google Shape;836;p36"/>
              <p:cNvCxnSpPr/>
              <p:nvPr/>
            </p:nvCxnSpPr>
            <p:spPr>
              <a:xfrm>
                <a:off x="8225400" y="367488"/>
                <a:ext cx="183000" cy="183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37" name="Google Shape;837;p36"/>
              <p:cNvCxnSpPr/>
              <p:nvPr/>
            </p:nvCxnSpPr>
            <p:spPr>
              <a:xfrm rot="5400000">
                <a:off x="8225400" y="367488"/>
                <a:ext cx="183000" cy="183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38" name="Google Shape;838;p36"/>
            <p:cNvCxnSpPr/>
            <p:nvPr/>
          </p:nvCxnSpPr>
          <p:spPr>
            <a:xfrm>
              <a:off x="1605849" y="546963"/>
              <a:ext cx="2085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839" name="Google Shape;839;p36"/>
          <p:cNvPicPr preferRelativeResize="0"/>
          <p:nvPr/>
        </p:nvPicPr>
        <p:blipFill rotWithShape="1">
          <a:blip r:embed="rId3">
            <a:alphaModFix/>
          </a:blip>
          <a:srcRect l="32457" r="32746" b="47832"/>
          <a:stretch/>
        </p:blipFill>
        <p:spPr>
          <a:xfrm>
            <a:off x="898075" y="2147800"/>
            <a:ext cx="1562824" cy="1562824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40" name="Google Shape;840;p36"/>
          <p:cNvSpPr txBox="1">
            <a:spLocks noGrp="1"/>
          </p:cNvSpPr>
          <p:nvPr>
            <p:ph type="subTitle" idx="3"/>
          </p:nvPr>
        </p:nvSpPr>
        <p:spPr>
          <a:xfrm>
            <a:off x="2639725" y="2517780"/>
            <a:ext cx="5476200" cy="11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Henrique tem 25 anos, formado em administração. Ele é um pai dedicado, e principalmente uma pessoal sensacional! Apaixonado por carros, seu sonho é ter uma loja de peças para carros. Infelizmente não tem verba para investir no seu négocio.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Hoje trabalha como motorista particular.</a:t>
            </a:r>
            <a:endParaRPr/>
          </a:p>
        </p:txBody>
      </p:sp>
      <p:sp>
        <p:nvSpPr>
          <p:cNvPr id="841" name="Google Shape;841;p36"/>
          <p:cNvSpPr txBox="1">
            <a:spLocks noGrp="1"/>
          </p:cNvSpPr>
          <p:nvPr>
            <p:ph type="subTitle" idx="1"/>
          </p:nvPr>
        </p:nvSpPr>
        <p:spPr>
          <a:xfrm>
            <a:off x="2639725" y="2147800"/>
            <a:ext cx="5249100" cy="4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Henrique Santos</a:t>
            </a:r>
            <a:endParaRPr/>
          </a:p>
        </p:txBody>
      </p:sp>
      <p:sp>
        <p:nvSpPr>
          <p:cNvPr id="842" name="Google Shape;842;p36"/>
          <p:cNvSpPr txBox="1"/>
          <p:nvPr/>
        </p:nvSpPr>
        <p:spPr>
          <a:xfrm>
            <a:off x="6927313" y="3710567"/>
            <a:ext cx="1188600" cy="365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Meet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43" name="Google Shape;843;p36"/>
          <p:cNvSpPr/>
          <p:nvPr/>
        </p:nvSpPr>
        <p:spPr>
          <a:xfrm>
            <a:off x="7971700" y="10816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6"/>
          <p:cNvSpPr/>
          <p:nvPr/>
        </p:nvSpPr>
        <p:spPr>
          <a:xfrm>
            <a:off x="7739360" y="932973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6"/>
          <p:cNvSpPr/>
          <p:nvPr/>
        </p:nvSpPr>
        <p:spPr>
          <a:xfrm>
            <a:off x="715160" y="10241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46" name="Google Shape;84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8075" y="2147800"/>
            <a:ext cx="1562826" cy="15628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7" name="Google Shape;847;p36"/>
          <p:cNvGrpSpPr/>
          <p:nvPr/>
        </p:nvGrpSpPr>
        <p:grpSpPr>
          <a:xfrm>
            <a:off x="6205409" y="3646774"/>
            <a:ext cx="493304" cy="493304"/>
            <a:chOff x="6221117" y="3926992"/>
            <a:chExt cx="493304" cy="493304"/>
          </a:xfrm>
        </p:grpSpPr>
        <p:sp>
          <p:nvSpPr>
            <p:cNvPr id="848" name="Google Shape;848;p36"/>
            <p:cNvSpPr/>
            <p:nvPr/>
          </p:nvSpPr>
          <p:spPr>
            <a:xfrm>
              <a:off x="6221117" y="3926992"/>
              <a:ext cx="493304" cy="493304"/>
            </a:xfrm>
            <a:custGeom>
              <a:avLst/>
              <a:gdLst/>
              <a:ahLst/>
              <a:cxnLst/>
              <a:rect l="l" t="t" r="r" b="b"/>
              <a:pathLst>
                <a:path w="14952" h="14952" extrusionOk="0">
                  <a:moveTo>
                    <a:pt x="1220" y="0"/>
                  </a:moveTo>
                  <a:cubicBezTo>
                    <a:pt x="562" y="0"/>
                    <a:pt x="1" y="561"/>
                    <a:pt x="1" y="1220"/>
                  </a:cubicBezTo>
                  <a:lnTo>
                    <a:pt x="1" y="13732"/>
                  </a:lnTo>
                  <a:cubicBezTo>
                    <a:pt x="1" y="14415"/>
                    <a:pt x="562" y="14951"/>
                    <a:pt x="1220" y="14951"/>
                  </a:cubicBezTo>
                  <a:lnTo>
                    <a:pt x="13732" y="14951"/>
                  </a:lnTo>
                  <a:cubicBezTo>
                    <a:pt x="14391" y="14951"/>
                    <a:pt x="14952" y="14415"/>
                    <a:pt x="14952" y="13732"/>
                  </a:cubicBezTo>
                  <a:lnTo>
                    <a:pt x="14952" y="1220"/>
                  </a:lnTo>
                  <a:cubicBezTo>
                    <a:pt x="14952" y="561"/>
                    <a:pt x="14391" y="0"/>
                    <a:pt x="13732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6307745" y="4013620"/>
              <a:ext cx="320046" cy="320046"/>
            </a:xfrm>
            <a:custGeom>
              <a:avLst/>
              <a:gdLst/>
              <a:ahLst/>
              <a:cxnLst/>
              <a:rect l="l" t="t" r="r" b="b"/>
              <a:pathLst>
                <a:path w="8513" h="8513" extrusionOk="0">
                  <a:moveTo>
                    <a:pt x="4268" y="3172"/>
                  </a:moveTo>
                  <a:cubicBezTo>
                    <a:pt x="5219" y="3172"/>
                    <a:pt x="5707" y="4342"/>
                    <a:pt x="5024" y="5025"/>
                  </a:cubicBezTo>
                  <a:cubicBezTo>
                    <a:pt x="4804" y="5246"/>
                    <a:pt x="4532" y="5344"/>
                    <a:pt x="4265" y="5344"/>
                  </a:cubicBezTo>
                  <a:cubicBezTo>
                    <a:pt x="3707" y="5344"/>
                    <a:pt x="3171" y="4913"/>
                    <a:pt x="3171" y="4269"/>
                  </a:cubicBezTo>
                  <a:cubicBezTo>
                    <a:pt x="3171" y="3659"/>
                    <a:pt x="3659" y="3172"/>
                    <a:pt x="4268" y="3172"/>
                  </a:cubicBezTo>
                  <a:close/>
                  <a:moveTo>
                    <a:pt x="4707" y="1"/>
                  </a:moveTo>
                  <a:lnTo>
                    <a:pt x="4634" y="757"/>
                  </a:lnTo>
                  <a:cubicBezTo>
                    <a:pt x="4512" y="757"/>
                    <a:pt x="4390" y="733"/>
                    <a:pt x="4268" y="733"/>
                  </a:cubicBezTo>
                  <a:cubicBezTo>
                    <a:pt x="4000" y="733"/>
                    <a:pt x="3756" y="781"/>
                    <a:pt x="3488" y="830"/>
                  </a:cubicBezTo>
                  <a:lnTo>
                    <a:pt x="3317" y="74"/>
                  </a:lnTo>
                  <a:cubicBezTo>
                    <a:pt x="2537" y="269"/>
                    <a:pt x="1805" y="659"/>
                    <a:pt x="1220" y="1245"/>
                  </a:cubicBezTo>
                  <a:lnTo>
                    <a:pt x="1781" y="1781"/>
                  </a:lnTo>
                  <a:cubicBezTo>
                    <a:pt x="1512" y="2074"/>
                    <a:pt x="1293" y="2367"/>
                    <a:pt x="1122" y="2732"/>
                  </a:cubicBezTo>
                  <a:lnTo>
                    <a:pt x="415" y="2391"/>
                  </a:lnTo>
                  <a:cubicBezTo>
                    <a:pt x="146" y="2976"/>
                    <a:pt x="0" y="3611"/>
                    <a:pt x="0" y="4245"/>
                  </a:cubicBezTo>
                  <a:cubicBezTo>
                    <a:pt x="0" y="4415"/>
                    <a:pt x="0" y="4586"/>
                    <a:pt x="24" y="4757"/>
                  </a:cubicBezTo>
                  <a:lnTo>
                    <a:pt x="781" y="4659"/>
                  </a:lnTo>
                  <a:cubicBezTo>
                    <a:pt x="829" y="5050"/>
                    <a:pt x="951" y="5415"/>
                    <a:pt x="1122" y="5757"/>
                  </a:cubicBezTo>
                  <a:lnTo>
                    <a:pt x="415" y="6098"/>
                  </a:lnTo>
                  <a:cubicBezTo>
                    <a:pt x="781" y="6830"/>
                    <a:pt x="1317" y="7440"/>
                    <a:pt x="2024" y="7879"/>
                  </a:cubicBezTo>
                  <a:lnTo>
                    <a:pt x="2439" y="7220"/>
                  </a:lnTo>
                  <a:cubicBezTo>
                    <a:pt x="2756" y="7415"/>
                    <a:pt x="3098" y="7562"/>
                    <a:pt x="3488" y="7659"/>
                  </a:cubicBezTo>
                  <a:lnTo>
                    <a:pt x="3317" y="8415"/>
                  </a:lnTo>
                  <a:cubicBezTo>
                    <a:pt x="3610" y="8464"/>
                    <a:pt x="3951" y="8513"/>
                    <a:pt x="4268" y="8513"/>
                  </a:cubicBezTo>
                  <a:cubicBezTo>
                    <a:pt x="4756" y="8513"/>
                    <a:pt x="5244" y="8415"/>
                    <a:pt x="5707" y="8269"/>
                  </a:cubicBezTo>
                  <a:lnTo>
                    <a:pt x="5439" y="7537"/>
                  </a:lnTo>
                  <a:cubicBezTo>
                    <a:pt x="5805" y="7415"/>
                    <a:pt x="6146" y="7220"/>
                    <a:pt x="6439" y="7001"/>
                  </a:cubicBezTo>
                  <a:lnTo>
                    <a:pt x="6927" y="7610"/>
                  </a:lnTo>
                  <a:cubicBezTo>
                    <a:pt x="7561" y="7098"/>
                    <a:pt x="8024" y="6415"/>
                    <a:pt x="8293" y="5635"/>
                  </a:cubicBezTo>
                  <a:lnTo>
                    <a:pt x="7585" y="5391"/>
                  </a:lnTo>
                  <a:cubicBezTo>
                    <a:pt x="7707" y="5025"/>
                    <a:pt x="7756" y="4659"/>
                    <a:pt x="7780" y="4269"/>
                  </a:cubicBezTo>
                  <a:lnTo>
                    <a:pt x="7976" y="4269"/>
                  </a:lnTo>
                  <a:lnTo>
                    <a:pt x="8512" y="4318"/>
                  </a:lnTo>
                  <a:lnTo>
                    <a:pt x="8512" y="4269"/>
                  </a:lnTo>
                  <a:cubicBezTo>
                    <a:pt x="8512" y="3440"/>
                    <a:pt x="8293" y="2635"/>
                    <a:pt x="7854" y="1952"/>
                  </a:cubicBezTo>
                  <a:lnTo>
                    <a:pt x="7219" y="2367"/>
                  </a:lnTo>
                  <a:cubicBezTo>
                    <a:pt x="7000" y="2050"/>
                    <a:pt x="6756" y="1757"/>
                    <a:pt x="6463" y="1537"/>
                  </a:cubicBezTo>
                  <a:lnTo>
                    <a:pt x="6927" y="928"/>
                  </a:lnTo>
                  <a:cubicBezTo>
                    <a:pt x="6293" y="391"/>
                    <a:pt x="5512" y="74"/>
                    <a:pt x="470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4" name="Google Shape;854;p37"/>
          <p:cNvGrpSpPr/>
          <p:nvPr/>
        </p:nvGrpSpPr>
        <p:grpSpPr>
          <a:xfrm>
            <a:off x="5022725" y="1426150"/>
            <a:ext cx="3657590" cy="348347"/>
            <a:chOff x="4572050" y="100025"/>
            <a:chExt cx="3657590" cy="348347"/>
          </a:xfrm>
        </p:grpSpPr>
        <p:sp>
          <p:nvSpPr>
            <p:cNvPr id="855" name="Google Shape;855;p37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42" y="610"/>
                    <a:pt x="4805" y="0"/>
                    <a:pt x="7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7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18" y="610"/>
                    <a:pt x="4805" y="0"/>
                    <a:pt x="7122" y="0"/>
                  </a:cubicBezTo>
                  <a:close/>
                  <a:moveTo>
                    <a:pt x="28317" y="2780"/>
                  </a:moveTo>
                  <a:lnTo>
                    <a:pt x="8464" y="2780"/>
                  </a:lnTo>
                  <a:cubicBezTo>
                    <a:pt x="8269" y="2780"/>
                    <a:pt x="8269" y="3073"/>
                    <a:pt x="8464" y="3073"/>
                  </a:cubicBezTo>
                  <a:lnTo>
                    <a:pt x="28317" y="3073"/>
                  </a:lnTo>
                  <a:cubicBezTo>
                    <a:pt x="28512" y="3073"/>
                    <a:pt x="28512" y="2780"/>
                    <a:pt x="28317" y="2780"/>
                  </a:cubicBezTo>
                  <a:close/>
                  <a:moveTo>
                    <a:pt x="6293" y="2780"/>
                  </a:moveTo>
                  <a:lnTo>
                    <a:pt x="6805" y="2780"/>
                  </a:lnTo>
                  <a:cubicBezTo>
                    <a:pt x="7000" y="2780"/>
                    <a:pt x="7000" y="3073"/>
                    <a:pt x="6805" y="3073"/>
                  </a:cubicBezTo>
                  <a:lnTo>
                    <a:pt x="6244" y="3073"/>
                  </a:lnTo>
                  <a:cubicBezTo>
                    <a:pt x="6171" y="3415"/>
                    <a:pt x="6098" y="3732"/>
                    <a:pt x="5952" y="4049"/>
                  </a:cubicBezTo>
                  <a:cubicBezTo>
                    <a:pt x="6342" y="4073"/>
                    <a:pt x="6732" y="4097"/>
                    <a:pt x="7122" y="4097"/>
                  </a:cubicBezTo>
                  <a:lnTo>
                    <a:pt x="38000" y="4097"/>
                  </a:lnTo>
                  <a:lnTo>
                    <a:pt x="38000" y="3073"/>
                  </a:lnTo>
                  <a:lnTo>
                    <a:pt x="29951" y="3073"/>
                  </a:lnTo>
                  <a:cubicBezTo>
                    <a:pt x="29756" y="3073"/>
                    <a:pt x="29756" y="2780"/>
                    <a:pt x="29951" y="2780"/>
                  </a:cubicBezTo>
                  <a:lnTo>
                    <a:pt x="38000" y="2780"/>
                  </a:lnTo>
                  <a:lnTo>
                    <a:pt x="38000" y="1561"/>
                  </a:lnTo>
                  <a:lnTo>
                    <a:pt x="37390" y="1561"/>
                  </a:lnTo>
                  <a:cubicBezTo>
                    <a:pt x="37317" y="1561"/>
                    <a:pt x="37244" y="1488"/>
                    <a:pt x="37244" y="1415"/>
                  </a:cubicBezTo>
                  <a:cubicBezTo>
                    <a:pt x="37244" y="1317"/>
                    <a:pt x="37317" y="1268"/>
                    <a:pt x="37390" y="1268"/>
                  </a:cubicBezTo>
                  <a:lnTo>
                    <a:pt x="38000" y="1268"/>
                  </a:lnTo>
                  <a:lnTo>
                    <a:pt x="38000" y="366"/>
                  </a:lnTo>
                  <a:lnTo>
                    <a:pt x="7122" y="366"/>
                  </a:lnTo>
                  <a:cubicBezTo>
                    <a:pt x="6732" y="366"/>
                    <a:pt x="6366" y="390"/>
                    <a:pt x="5976" y="415"/>
                  </a:cubicBezTo>
                  <a:cubicBezTo>
                    <a:pt x="6074" y="707"/>
                    <a:pt x="6171" y="976"/>
                    <a:pt x="6220" y="1268"/>
                  </a:cubicBezTo>
                  <a:lnTo>
                    <a:pt x="14244" y="1268"/>
                  </a:lnTo>
                  <a:cubicBezTo>
                    <a:pt x="14342" y="1268"/>
                    <a:pt x="14390" y="1317"/>
                    <a:pt x="14390" y="1415"/>
                  </a:cubicBezTo>
                  <a:cubicBezTo>
                    <a:pt x="14390" y="1488"/>
                    <a:pt x="14342" y="1561"/>
                    <a:pt x="14244" y="1561"/>
                  </a:cubicBezTo>
                  <a:lnTo>
                    <a:pt x="6269" y="1561"/>
                  </a:lnTo>
                  <a:cubicBezTo>
                    <a:pt x="6317" y="1951"/>
                    <a:pt x="6317" y="2366"/>
                    <a:pt x="6269" y="2780"/>
                  </a:cubicBezTo>
                  <a:close/>
                  <a:moveTo>
                    <a:pt x="38292" y="2927"/>
                  </a:moveTo>
                  <a:lnTo>
                    <a:pt x="38292" y="2927"/>
                  </a:lnTo>
                  <a:lnTo>
                    <a:pt x="38292" y="4097"/>
                  </a:lnTo>
                  <a:lnTo>
                    <a:pt x="40268" y="4097"/>
                  </a:lnTo>
                  <a:lnTo>
                    <a:pt x="40268" y="390"/>
                  </a:lnTo>
                  <a:lnTo>
                    <a:pt x="38317" y="390"/>
                  </a:lnTo>
                  <a:lnTo>
                    <a:pt x="38317" y="2927"/>
                  </a:lnTo>
                  <a:close/>
                  <a:moveTo>
                    <a:pt x="28951" y="3073"/>
                  </a:moveTo>
                  <a:lnTo>
                    <a:pt x="29244" y="3073"/>
                  </a:lnTo>
                  <a:cubicBezTo>
                    <a:pt x="29439" y="3073"/>
                    <a:pt x="29439" y="2780"/>
                    <a:pt x="29244" y="2780"/>
                  </a:cubicBezTo>
                  <a:lnTo>
                    <a:pt x="28951" y="2780"/>
                  </a:lnTo>
                  <a:cubicBezTo>
                    <a:pt x="28732" y="2780"/>
                    <a:pt x="28732" y="3073"/>
                    <a:pt x="28951" y="3073"/>
                  </a:cubicBezTo>
                  <a:close/>
                  <a:moveTo>
                    <a:pt x="15878" y="1561"/>
                  </a:moveTo>
                  <a:lnTo>
                    <a:pt x="35731" y="1561"/>
                  </a:lnTo>
                  <a:cubicBezTo>
                    <a:pt x="35829" y="1561"/>
                    <a:pt x="35878" y="1512"/>
                    <a:pt x="35878" y="1415"/>
                  </a:cubicBezTo>
                  <a:cubicBezTo>
                    <a:pt x="35878" y="1341"/>
                    <a:pt x="35829" y="1268"/>
                    <a:pt x="35731" y="1268"/>
                  </a:cubicBezTo>
                  <a:lnTo>
                    <a:pt x="15878" y="1268"/>
                  </a:lnTo>
                  <a:cubicBezTo>
                    <a:pt x="15805" y="1268"/>
                    <a:pt x="15732" y="1341"/>
                    <a:pt x="15732" y="1415"/>
                  </a:cubicBezTo>
                  <a:cubicBezTo>
                    <a:pt x="15732" y="1512"/>
                    <a:pt x="15805" y="1585"/>
                    <a:pt x="15878" y="1561"/>
                  </a:cubicBezTo>
                  <a:close/>
                  <a:moveTo>
                    <a:pt x="15244" y="1268"/>
                  </a:moveTo>
                  <a:lnTo>
                    <a:pt x="14951" y="1268"/>
                  </a:lnTo>
                  <a:cubicBezTo>
                    <a:pt x="14854" y="1268"/>
                    <a:pt x="14781" y="1341"/>
                    <a:pt x="14805" y="1415"/>
                  </a:cubicBezTo>
                  <a:cubicBezTo>
                    <a:pt x="14781" y="1512"/>
                    <a:pt x="14854" y="1561"/>
                    <a:pt x="14951" y="1561"/>
                  </a:cubicBezTo>
                  <a:lnTo>
                    <a:pt x="15244" y="1561"/>
                  </a:lnTo>
                  <a:cubicBezTo>
                    <a:pt x="15342" y="1561"/>
                    <a:pt x="15390" y="1512"/>
                    <a:pt x="15390" y="1415"/>
                  </a:cubicBezTo>
                  <a:cubicBezTo>
                    <a:pt x="15390" y="1341"/>
                    <a:pt x="15342" y="1268"/>
                    <a:pt x="15244" y="1268"/>
                  </a:cubicBezTo>
                  <a:close/>
                  <a:moveTo>
                    <a:pt x="5561" y="3976"/>
                  </a:moveTo>
                  <a:cubicBezTo>
                    <a:pt x="6025" y="2854"/>
                    <a:pt x="6025" y="1610"/>
                    <a:pt x="5561" y="488"/>
                  </a:cubicBezTo>
                  <a:cubicBezTo>
                    <a:pt x="4391" y="683"/>
                    <a:pt x="3244" y="1024"/>
                    <a:pt x="2171" y="1512"/>
                  </a:cubicBezTo>
                  <a:lnTo>
                    <a:pt x="1903" y="1634"/>
                  </a:lnTo>
                  <a:cubicBezTo>
                    <a:pt x="2147" y="2000"/>
                    <a:pt x="2147" y="2463"/>
                    <a:pt x="1903" y="2854"/>
                  </a:cubicBezTo>
                  <a:lnTo>
                    <a:pt x="2171" y="2951"/>
                  </a:lnTo>
                  <a:cubicBezTo>
                    <a:pt x="3244" y="3463"/>
                    <a:pt x="4366" y="3805"/>
                    <a:pt x="5537" y="4000"/>
                  </a:cubicBezTo>
                  <a:close/>
                  <a:moveTo>
                    <a:pt x="1513" y="2683"/>
                  </a:moveTo>
                  <a:cubicBezTo>
                    <a:pt x="1732" y="2415"/>
                    <a:pt x="1732" y="2049"/>
                    <a:pt x="1537" y="1756"/>
                  </a:cubicBezTo>
                  <a:cubicBezTo>
                    <a:pt x="1342" y="1854"/>
                    <a:pt x="1147" y="1902"/>
                    <a:pt x="976" y="1976"/>
                  </a:cubicBezTo>
                  <a:cubicBezTo>
                    <a:pt x="830" y="2024"/>
                    <a:pt x="683" y="2073"/>
                    <a:pt x="561" y="2146"/>
                  </a:cubicBezTo>
                  <a:cubicBezTo>
                    <a:pt x="513" y="2195"/>
                    <a:pt x="488" y="2219"/>
                    <a:pt x="488" y="2219"/>
                  </a:cubicBezTo>
                  <a:cubicBezTo>
                    <a:pt x="488" y="2219"/>
                    <a:pt x="513" y="2244"/>
                    <a:pt x="561" y="2293"/>
                  </a:cubicBezTo>
                  <a:cubicBezTo>
                    <a:pt x="683" y="2366"/>
                    <a:pt x="830" y="2415"/>
                    <a:pt x="976" y="2463"/>
                  </a:cubicBezTo>
                  <a:cubicBezTo>
                    <a:pt x="1147" y="2537"/>
                    <a:pt x="1342" y="2585"/>
                    <a:pt x="1513" y="2658"/>
                  </a:cubicBezTo>
                  <a:close/>
                  <a:moveTo>
                    <a:pt x="40561" y="4097"/>
                  </a:moveTo>
                  <a:lnTo>
                    <a:pt x="43975" y="4097"/>
                  </a:lnTo>
                  <a:cubicBezTo>
                    <a:pt x="44414" y="4097"/>
                    <a:pt x="44804" y="3902"/>
                    <a:pt x="45073" y="3561"/>
                  </a:cubicBezTo>
                  <a:cubicBezTo>
                    <a:pt x="45707" y="2805"/>
                    <a:pt x="45707" y="1707"/>
                    <a:pt x="45073" y="927"/>
                  </a:cubicBezTo>
                  <a:cubicBezTo>
                    <a:pt x="44804" y="610"/>
                    <a:pt x="44414" y="415"/>
                    <a:pt x="43975" y="390"/>
                  </a:cubicBezTo>
                  <a:lnTo>
                    <a:pt x="40561" y="3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7"/>
            <p:cNvSpPr/>
            <p:nvPr/>
          </p:nvSpPr>
          <p:spPr>
            <a:xfrm>
              <a:off x="4720981" y="137824"/>
              <a:ext cx="328867" cy="270807"/>
            </a:xfrm>
            <a:custGeom>
              <a:avLst/>
              <a:gdLst/>
              <a:ahLst/>
              <a:cxnLst/>
              <a:rect l="l" t="t" r="r" b="b"/>
              <a:pathLst>
                <a:path w="4147" h="3489" extrusionOk="0">
                  <a:moveTo>
                    <a:pt x="293" y="2464"/>
                  </a:moveTo>
                  <a:cubicBezTo>
                    <a:pt x="1366" y="2976"/>
                    <a:pt x="2488" y="3318"/>
                    <a:pt x="3659" y="3489"/>
                  </a:cubicBezTo>
                  <a:cubicBezTo>
                    <a:pt x="4147" y="2391"/>
                    <a:pt x="4147" y="1123"/>
                    <a:pt x="3659" y="1"/>
                  </a:cubicBezTo>
                  <a:cubicBezTo>
                    <a:pt x="2488" y="196"/>
                    <a:pt x="1342" y="537"/>
                    <a:pt x="269" y="1025"/>
                  </a:cubicBezTo>
                  <a:lnTo>
                    <a:pt x="1" y="1147"/>
                  </a:lnTo>
                  <a:cubicBezTo>
                    <a:pt x="244" y="1513"/>
                    <a:pt x="244" y="2001"/>
                    <a:pt x="1" y="23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7"/>
            <p:cNvSpPr/>
            <p:nvPr/>
          </p:nvSpPr>
          <p:spPr>
            <a:xfrm>
              <a:off x="4722884" y="287391"/>
              <a:ext cx="307614" cy="121239"/>
            </a:xfrm>
            <a:custGeom>
              <a:avLst/>
              <a:gdLst/>
              <a:ahLst/>
              <a:cxnLst/>
              <a:rect l="l" t="t" r="r" b="b"/>
              <a:pathLst>
                <a:path w="3879" h="1562" extrusionOk="0">
                  <a:moveTo>
                    <a:pt x="269" y="537"/>
                  </a:moveTo>
                  <a:cubicBezTo>
                    <a:pt x="1342" y="1049"/>
                    <a:pt x="2464" y="1391"/>
                    <a:pt x="3635" y="1562"/>
                  </a:cubicBezTo>
                  <a:cubicBezTo>
                    <a:pt x="3733" y="1318"/>
                    <a:pt x="3830" y="1074"/>
                    <a:pt x="3879" y="805"/>
                  </a:cubicBezTo>
                  <a:cubicBezTo>
                    <a:pt x="2855" y="708"/>
                    <a:pt x="1830" y="488"/>
                    <a:pt x="830" y="171"/>
                  </a:cubicBezTo>
                  <a:cubicBezTo>
                    <a:pt x="611" y="98"/>
                    <a:pt x="367" y="49"/>
                    <a:pt x="172" y="1"/>
                  </a:cubicBezTo>
                  <a:cubicBezTo>
                    <a:pt x="123" y="147"/>
                    <a:pt x="74" y="293"/>
                    <a:pt x="1" y="41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7"/>
            <p:cNvSpPr/>
            <p:nvPr/>
          </p:nvSpPr>
          <p:spPr>
            <a:xfrm>
              <a:off x="4610750" y="238182"/>
              <a:ext cx="98732" cy="70089"/>
            </a:xfrm>
            <a:custGeom>
              <a:avLst/>
              <a:gdLst/>
              <a:ahLst/>
              <a:cxnLst/>
              <a:rect l="l" t="t" r="r" b="b"/>
              <a:pathLst>
                <a:path w="1245" h="903" extrusionOk="0">
                  <a:moveTo>
                    <a:pt x="1025" y="903"/>
                  </a:moveTo>
                  <a:cubicBezTo>
                    <a:pt x="1244" y="635"/>
                    <a:pt x="1244" y="269"/>
                    <a:pt x="1049" y="0"/>
                  </a:cubicBezTo>
                  <a:cubicBezTo>
                    <a:pt x="854" y="74"/>
                    <a:pt x="659" y="147"/>
                    <a:pt x="488" y="196"/>
                  </a:cubicBezTo>
                  <a:cubicBezTo>
                    <a:pt x="342" y="244"/>
                    <a:pt x="195" y="293"/>
                    <a:pt x="73" y="391"/>
                  </a:cubicBezTo>
                  <a:cubicBezTo>
                    <a:pt x="25" y="415"/>
                    <a:pt x="0" y="439"/>
                    <a:pt x="0" y="439"/>
                  </a:cubicBezTo>
                  <a:cubicBezTo>
                    <a:pt x="0" y="464"/>
                    <a:pt x="25" y="488"/>
                    <a:pt x="73" y="513"/>
                  </a:cubicBezTo>
                  <a:cubicBezTo>
                    <a:pt x="195" y="586"/>
                    <a:pt x="342" y="659"/>
                    <a:pt x="488" y="683"/>
                  </a:cubicBezTo>
                  <a:cubicBezTo>
                    <a:pt x="659" y="757"/>
                    <a:pt x="854" y="830"/>
                    <a:pt x="1025" y="9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7"/>
            <p:cNvSpPr/>
            <p:nvPr/>
          </p:nvSpPr>
          <p:spPr>
            <a:xfrm>
              <a:off x="4610750" y="272256"/>
              <a:ext cx="92943" cy="36015"/>
            </a:xfrm>
            <a:custGeom>
              <a:avLst/>
              <a:gdLst/>
              <a:ahLst/>
              <a:cxnLst/>
              <a:rect l="l" t="t" r="r" b="b"/>
              <a:pathLst>
                <a:path w="1172" h="464" extrusionOk="0">
                  <a:moveTo>
                    <a:pt x="1025" y="464"/>
                  </a:moveTo>
                  <a:cubicBezTo>
                    <a:pt x="1098" y="366"/>
                    <a:pt x="1147" y="244"/>
                    <a:pt x="1171" y="147"/>
                  </a:cubicBezTo>
                  <a:cubicBezTo>
                    <a:pt x="756" y="74"/>
                    <a:pt x="366" y="25"/>
                    <a:pt x="25" y="0"/>
                  </a:cubicBezTo>
                  <a:lnTo>
                    <a:pt x="0" y="25"/>
                  </a:lnTo>
                  <a:cubicBezTo>
                    <a:pt x="0" y="25"/>
                    <a:pt x="25" y="49"/>
                    <a:pt x="73" y="98"/>
                  </a:cubicBezTo>
                  <a:cubicBezTo>
                    <a:pt x="195" y="171"/>
                    <a:pt x="342" y="220"/>
                    <a:pt x="488" y="269"/>
                  </a:cubicBezTo>
                  <a:cubicBezTo>
                    <a:pt x="659" y="318"/>
                    <a:pt x="854" y="391"/>
                    <a:pt x="1025" y="4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7"/>
            <p:cNvSpPr/>
            <p:nvPr/>
          </p:nvSpPr>
          <p:spPr>
            <a:xfrm>
              <a:off x="5043980" y="130295"/>
              <a:ext cx="2541566" cy="289669"/>
            </a:xfrm>
            <a:custGeom>
              <a:avLst/>
              <a:gdLst/>
              <a:ahLst/>
              <a:cxnLst/>
              <a:rect l="l" t="t" r="r" b="b"/>
              <a:pathLst>
                <a:path w="32049" h="3732" extrusionOk="0">
                  <a:moveTo>
                    <a:pt x="25" y="49"/>
                  </a:moveTo>
                  <a:cubicBezTo>
                    <a:pt x="123" y="317"/>
                    <a:pt x="220" y="610"/>
                    <a:pt x="269" y="878"/>
                  </a:cubicBezTo>
                  <a:lnTo>
                    <a:pt x="8293" y="878"/>
                  </a:lnTo>
                  <a:cubicBezTo>
                    <a:pt x="8391" y="878"/>
                    <a:pt x="8439" y="951"/>
                    <a:pt x="8439" y="1025"/>
                  </a:cubicBezTo>
                  <a:cubicBezTo>
                    <a:pt x="8439" y="1122"/>
                    <a:pt x="8391" y="1195"/>
                    <a:pt x="8293" y="1195"/>
                  </a:cubicBezTo>
                  <a:lnTo>
                    <a:pt x="318" y="1195"/>
                  </a:lnTo>
                  <a:cubicBezTo>
                    <a:pt x="366" y="1586"/>
                    <a:pt x="366" y="2000"/>
                    <a:pt x="318" y="2415"/>
                  </a:cubicBezTo>
                  <a:lnTo>
                    <a:pt x="830" y="2415"/>
                  </a:lnTo>
                  <a:cubicBezTo>
                    <a:pt x="1025" y="2415"/>
                    <a:pt x="1025" y="2708"/>
                    <a:pt x="830" y="2708"/>
                  </a:cubicBezTo>
                  <a:lnTo>
                    <a:pt x="293" y="2708"/>
                  </a:lnTo>
                  <a:cubicBezTo>
                    <a:pt x="220" y="3025"/>
                    <a:pt x="147" y="3366"/>
                    <a:pt x="1" y="3659"/>
                  </a:cubicBezTo>
                  <a:cubicBezTo>
                    <a:pt x="391" y="3707"/>
                    <a:pt x="781" y="3732"/>
                    <a:pt x="1171" y="3732"/>
                  </a:cubicBezTo>
                  <a:lnTo>
                    <a:pt x="32049" y="3732"/>
                  </a:lnTo>
                  <a:lnTo>
                    <a:pt x="32049" y="2708"/>
                  </a:lnTo>
                  <a:lnTo>
                    <a:pt x="24000" y="2708"/>
                  </a:lnTo>
                  <a:cubicBezTo>
                    <a:pt x="23805" y="2708"/>
                    <a:pt x="23805" y="2415"/>
                    <a:pt x="24000" y="2415"/>
                  </a:cubicBezTo>
                  <a:lnTo>
                    <a:pt x="32049" y="2415"/>
                  </a:lnTo>
                  <a:lnTo>
                    <a:pt x="32049" y="1195"/>
                  </a:lnTo>
                  <a:lnTo>
                    <a:pt x="31439" y="1195"/>
                  </a:lnTo>
                  <a:cubicBezTo>
                    <a:pt x="31366" y="1195"/>
                    <a:pt x="31293" y="1122"/>
                    <a:pt x="31293" y="1025"/>
                  </a:cubicBezTo>
                  <a:cubicBezTo>
                    <a:pt x="31293" y="951"/>
                    <a:pt x="31366" y="878"/>
                    <a:pt x="31439" y="878"/>
                  </a:cubicBezTo>
                  <a:lnTo>
                    <a:pt x="32049" y="878"/>
                  </a:lnTo>
                  <a:lnTo>
                    <a:pt x="32049" y="0"/>
                  </a:lnTo>
                  <a:lnTo>
                    <a:pt x="1171" y="0"/>
                  </a:lnTo>
                  <a:cubicBezTo>
                    <a:pt x="781" y="0"/>
                    <a:pt x="415" y="25"/>
                    <a:pt x="25" y="49"/>
                  </a:cubicBezTo>
                  <a:close/>
                  <a:moveTo>
                    <a:pt x="2513" y="2390"/>
                  </a:moveTo>
                  <a:lnTo>
                    <a:pt x="22366" y="2390"/>
                  </a:lnTo>
                  <a:cubicBezTo>
                    <a:pt x="22561" y="2390"/>
                    <a:pt x="22561" y="2683"/>
                    <a:pt x="22366" y="2683"/>
                  </a:cubicBezTo>
                  <a:lnTo>
                    <a:pt x="2513" y="2683"/>
                  </a:lnTo>
                  <a:cubicBezTo>
                    <a:pt x="2318" y="2683"/>
                    <a:pt x="2318" y="2390"/>
                    <a:pt x="2513" y="2390"/>
                  </a:cubicBezTo>
                  <a:close/>
                  <a:moveTo>
                    <a:pt x="23000" y="2683"/>
                  </a:moveTo>
                  <a:cubicBezTo>
                    <a:pt x="22805" y="2683"/>
                    <a:pt x="22805" y="2390"/>
                    <a:pt x="23000" y="2390"/>
                  </a:cubicBezTo>
                  <a:lnTo>
                    <a:pt x="23317" y="2390"/>
                  </a:lnTo>
                  <a:cubicBezTo>
                    <a:pt x="23512" y="2390"/>
                    <a:pt x="23512" y="2683"/>
                    <a:pt x="23317" y="2683"/>
                  </a:cubicBezTo>
                  <a:close/>
                  <a:moveTo>
                    <a:pt x="9000" y="1195"/>
                  </a:moveTo>
                  <a:cubicBezTo>
                    <a:pt x="8903" y="1195"/>
                    <a:pt x="8830" y="1122"/>
                    <a:pt x="8830" y="1049"/>
                  </a:cubicBezTo>
                  <a:cubicBezTo>
                    <a:pt x="8830" y="951"/>
                    <a:pt x="8903" y="878"/>
                    <a:pt x="9000" y="903"/>
                  </a:cubicBezTo>
                  <a:lnTo>
                    <a:pt x="9293" y="903"/>
                  </a:lnTo>
                  <a:cubicBezTo>
                    <a:pt x="9391" y="878"/>
                    <a:pt x="9439" y="951"/>
                    <a:pt x="9439" y="1049"/>
                  </a:cubicBezTo>
                  <a:cubicBezTo>
                    <a:pt x="9439" y="1122"/>
                    <a:pt x="9391" y="1195"/>
                    <a:pt x="9293" y="1195"/>
                  </a:cubicBezTo>
                  <a:close/>
                  <a:moveTo>
                    <a:pt x="9927" y="1195"/>
                  </a:moveTo>
                  <a:cubicBezTo>
                    <a:pt x="9854" y="1195"/>
                    <a:pt x="9781" y="1122"/>
                    <a:pt x="9781" y="1049"/>
                  </a:cubicBezTo>
                  <a:cubicBezTo>
                    <a:pt x="9781" y="951"/>
                    <a:pt x="9854" y="878"/>
                    <a:pt x="9927" y="903"/>
                  </a:cubicBezTo>
                  <a:lnTo>
                    <a:pt x="29780" y="903"/>
                  </a:lnTo>
                  <a:cubicBezTo>
                    <a:pt x="29878" y="878"/>
                    <a:pt x="29927" y="951"/>
                    <a:pt x="29927" y="1049"/>
                  </a:cubicBezTo>
                  <a:cubicBezTo>
                    <a:pt x="29927" y="1122"/>
                    <a:pt x="29878" y="1195"/>
                    <a:pt x="29780" y="11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7"/>
            <p:cNvSpPr/>
            <p:nvPr/>
          </p:nvSpPr>
          <p:spPr>
            <a:xfrm>
              <a:off x="5043980" y="353676"/>
              <a:ext cx="2541566" cy="64423"/>
            </a:xfrm>
            <a:custGeom>
              <a:avLst/>
              <a:gdLst/>
              <a:ahLst/>
              <a:cxnLst/>
              <a:rect l="l" t="t" r="r" b="b"/>
              <a:pathLst>
                <a:path w="32049" h="830" extrusionOk="0">
                  <a:moveTo>
                    <a:pt x="245" y="0"/>
                  </a:moveTo>
                  <a:cubicBezTo>
                    <a:pt x="196" y="244"/>
                    <a:pt x="123" y="512"/>
                    <a:pt x="1" y="756"/>
                  </a:cubicBezTo>
                  <a:cubicBezTo>
                    <a:pt x="391" y="805"/>
                    <a:pt x="781" y="829"/>
                    <a:pt x="1171" y="829"/>
                  </a:cubicBezTo>
                  <a:lnTo>
                    <a:pt x="32049" y="829"/>
                  </a:lnTo>
                  <a:lnTo>
                    <a:pt x="32049" y="98"/>
                  </a:lnTo>
                  <a:lnTo>
                    <a:pt x="4366" y="98"/>
                  </a:lnTo>
                  <a:cubicBezTo>
                    <a:pt x="2488" y="98"/>
                    <a:pt x="1220" y="73"/>
                    <a:pt x="245" y="0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7"/>
            <p:cNvSpPr/>
            <p:nvPr/>
          </p:nvSpPr>
          <p:spPr>
            <a:xfrm>
              <a:off x="7610613" y="130295"/>
              <a:ext cx="152895" cy="287806"/>
            </a:xfrm>
            <a:custGeom>
              <a:avLst/>
              <a:gdLst/>
              <a:ahLst/>
              <a:cxnLst/>
              <a:rect l="l" t="t" r="r" b="b"/>
              <a:pathLst>
                <a:path w="1928" h="3708" extrusionOk="0">
                  <a:moveTo>
                    <a:pt x="1" y="1025"/>
                  </a:moveTo>
                  <a:lnTo>
                    <a:pt x="1" y="2537"/>
                  </a:lnTo>
                  <a:lnTo>
                    <a:pt x="1" y="2537"/>
                  </a:lnTo>
                  <a:lnTo>
                    <a:pt x="1" y="2537"/>
                  </a:lnTo>
                  <a:lnTo>
                    <a:pt x="1" y="3707"/>
                  </a:lnTo>
                  <a:lnTo>
                    <a:pt x="1928" y="3707"/>
                  </a:lnTo>
                  <a:lnTo>
                    <a:pt x="192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7"/>
            <p:cNvSpPr/>
            <p:nvPr/>
          </p:nvSpPr>
          <p:spPr>
            <a:xfrm>
              <a:off x="7610613" y="361205"/>
              <a:ext cx="154798" cy="56894"/>
            </a:xfrm>
            <a:custGeom>
              <a:avLst/>
              <a:gdLst/>
              <a:ahLst/>
              <a:cxnLst/>
              <a:rect l="l" t="t" r="r" b="b"/>
              <a:pathLst>
                <a:path w="1952" h="733" extrusionOk="0">
                  <a:moveTo>
                    <a:pt x="1" y="1"/>
                  </a:moveTo>
                  <a:lnTo>
                    <a:pt x="1" y="732"/>
                  </a:lnTo>
                  <a:lnTo>
                    <a:pt x="1952" y="732"/>
                  </a:lnTo>
                  <a:lnTo>
                    <a:pt x="195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7"/>
            <p:cNvSpPr/>
            <p:nvPr/>
          </p:nvSpPr>
          <p:spPr>
            <a:xfrm>
              <a:off x="7788568" y="130295"/>
              <a:ext cx="408170" cy="287806"/>
            </a:xfrm>
            <a:custGeom>
              <a:avLst/>
              <a:gdLst/>
              <a:ahLst/>
              <a:cxnLst/>
              <a:rect l="l" t="t" r="r" b="b"/>
              <a:pathLst>
                <a:path w="5147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415" y="3707"/>
                  </a:lnTo>
                  <a:cubicBezTo>
                    <a:pt x="3854" y="3707"/>
                    <a:pt x="4244" y="3512"/>
                    <a:pt x="4513" y="3171"/>
                  </a:cubicBezTo>
                  <a:cubicBezTo>
                    <a:pt x="5147" y="2415"/>
                    <a:pt x="5147" y="1317"/>
                    <a:pt x="4513" y="537"/>
                  </a:cubicBezTo>
                  <a:cubicBezTo>
                    <a:pt x="4244" y="220"/>
                    <a:pt x="3854" y="25"/>
                    <a:pt x="3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7"/>
            <p:cNvSpPr/>
            <p:nvPr/>
          </p:nvSpPr>
          <p:spPr>
            <a:xfrm>
              <a:off x="7788568" y="224910"/>
              <a:ext cx="396592" cy="193190"/>
            </a:xfrm>
            <a:custGeom>
              <a:avLst/>
              <a:gdLst/>
              <a:ahLst/>
              <a:cxnLst/>
              <a:rect l="l" t="t" r="r" b="b"/>
              <a:pathLst>
                <a:path w="5001" h="2489" extrusionOk="0">
                  <a:moveTo>
                    <a:pt x="1" y="1757"/>
                  </a:moveTo>
                  <a:lnTo>
                    <a:pt x="1" y="2488"/>
                  </a:lnTo>
                  <a:lnTo>
                    <a:pt x="3415" y="2488"/>
                  </a:lnTo>
                  <a:cubicBezTo>
                    <a:pt x="3854" y="2488"/>
                    <a:pt x="4244" y="2293"/>
                    <a:pt x="4513" y="1952"/>
                  </a:cubicBezTo>
                  <a:cubicBezTo>
                    <a:pt x="4830" y="1586"/>
                    <a:pt x="5001" y="1123"/>
                    <a:pt x="4976" y="635"/>
                  </a:cubicBezTo>
                  <a:cubicBezTo>
                    <a:pt x="4976" y="415"/>
                    <a:pt x="4952" y="220"/>
                    <a:pt x="4879" y="1"/>
                  </a:cubicBezTo>
                  <a:cubicBezTo>
                    <a:pt x="4805" y="1464"/>
                    <a:pt x="2171" y="1708"/>
                    <a:pt x="1" y="175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" name="Google Shape;867;p37"/>
          <p:cNvGrpSpPr/>
          <p:nvPr/>
        </p:nvGrpSpPr>
        <p:grpSpPr>
          <a:xfrm rot="-5400000">
            <a:off x="7699250" y="1584200"/>
            <a:ext cx="603495" cy="1371596"/>
            <a:chOff x="3724575" y="3497700"/>
            <a:chExt cx="603495" cy="1371596"/>
          </a:xfrm>
        </p:grpSpPr>
        <p:sp>
          <p:nvSpPr>
            <p:cNvPr id="868" name="Google Shape;868;p37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5488" y="16414"/>
                  </a:moveTo>
                  <a:lnTo>
                    <a:pt x="1732" y="16414"/>
                  </a:lnTo>
                  <a:cubicBezTo>
                    <a:pt x="781" y="16414"/>
                    <a:pt x="1" y="15634"/>
                    <a:pt x="1" y="14683"/>
                  </a:cubicBezTo>
                  <a:lnTo>
                    <a:pt x="1" y="5537"/>
                  </a:lnTo>
                  <a:cubicBezTo>
                    <a:pt x="1" y="5073"/>
                    <a:pt x="196" y="4634"/>
                    <a:pt x="513" y="4317"/>
                  </a:cubicBezTo>
                  <a:cubicBezTo>
                    <a:pt x="757" y="4073"/>
                    <a:pt x="1050" y="3902"/>
                    <a:pt x="1367" y="3829"/>
                  </a:cubicBezTo>
                  <a:lnTo>
                    <a:pt x="1367" y="781"/>
                  </a:lnTo>
                  <a:cubicBezTo>
                    <a:pt x="1367" y="585"/>
                    <a:pt x="1440" y="366"/>
                    <a:pt x="1610" y="220"/>
                  </a:cubicBezTo>
                  <a:cubicBezTo>
                    <a:pt x="1757" y="73"/>
                    <a:pt x="1952" y="0"/>
                    <a:pt x="2147" y="0"/>
                  </a:cubicBezTo>
                  <a:lnTo>
                    <a:pt x="5074" y="0"/>
                  </a:lnTo>
                  <a:cubicBezTo>
                    <a:pt x="5513" y="0"/>
                    <a:pt x="5854" y="342"/>
                    <a:pt x="5854" y="781"/>
                  </a:cubicBezTo>
                  <a:lnTo>
                    <a:pt x="5854" y="3829"/>
                  </a:lnTo>
                  <a:cubicBezTo>
                    <a:pt x="6659" y="4024"/>
                    <a:pt x="7220" y="4732"/>
                    <a:pt x="7220" y="5537"/>
                  </a:cubicBezTo>
                  <a:lnTo>
                    <a:pt x="7220" y="14683"/>
                  </a:lnTo>
                  <a:cubicBezTo>
                    <a:pt x="7220" y="15634"/>
                    <a:pt x="6440" y="16414"/>
                    <a:pt x="5488" y="16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7"/>
            <p:cNvSpPr/>
            <p:nvPr/>
          </p:nvSpPr>
          <p:spPr>
            <a:xfrm>
              <a:off x="3757170" y="3848221"/>
              <a:ext cx="538223" cy="988485"/>
            </a:xfrm>
            <a:custGeom>
              <a:avLst/>
              <a:gdLst/>
              <a:ahLst/>
              <a:cxnLst/>
              <a:rect l="l" t="t" r="r" b="b"/>
              <a:pathLst>
                <a:path w="6440" h="11830" extrusionOk="0">
                  <a:moveTo>
                    <a:pt x="5098" y="0"/>
                  </a:moveTo>
                  <a:lnTo>
                    <a:pt x="1342" y="0"/>
                  </a:lnTo>
                  <a:cubicBezTo>
                    <a:pt x="611" y="0"/>
                    <a:pt x="1" y="610"/>
                    <a:pt x="1" y="1342"/>
                  </a:cubicBezTo>
                  <a:lnTo>
                    <a:pt x="1" y="10488"/>
                  </a:lnTo>
                  <a:cubicBezTo>
                    <a:pt x="1" y="11219"/>
                    <a:pt x="611" y="11829"/>
                    <a:pt x="1342" y="11829"/>
                  </a:cubicBezTo>
                  <a:lnTo>
                    <a:pt x="5098" y="11829"/>
                  </a:lnTo>
                  <a:cubicBezTo>
                    <a:pt x="5830" y="11829"/>
                    <a:pt x="6440" y="11219"/>
                    <a:pt x="6440" y="10488"/>
                  </a:cubicBezTo>
                  <a:lnTo>
                    <a:pt x="6440" y="1342"/>
                  </a:lnTo>
                  <a:cubicBezTo>
                    <a:pt x="6440" y="610"/>
                    <a:pt x="5830" y="0"/>
                    <a:pt x="5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7"/>
            <p:cNvSpPr/>
            <p:nvPr/>
          </p:nvSpPr>
          <p:spPr>
            <a:xfrm>
              <a:off x="3816342" y="4047922"/>
              <a:ext cx="38779" cy="654255"/>
            </a:xfrm>
            <a:custGeom>
              <a:avLst/>
              <a:gdLst/>
              <a:ahLst/>
              <a:cxnLst/>
              <a:rect l="l" t="t" r="r" b="b"/>
              <a:pathLst>
                <a:path w="464" h="7830" extrusionOk="0">
                  <a:moveTo>
                    <a:pt x="439" y="7610"/>
                  </a:moveTo>
                  <a:cubicBezTo>
                    <a:pt x="464" y="7829"/>
                    <a:pt x="0" y="7829"/>
                    <a:pt x="25" y="7610"/>
                  </a:cubicBezTo>
                  <a:lnTo>
                    <a:pt x="25" y="1781"/>
                  </a:lnTo>
                  <a:cubicBezTo>
                    <a:pt x="0" y="1561"/>
                    <a:pt x="464" y="1561"/>
                    <a:pt x="439" y="1781"/>
                  </a:cubicBezTo>
                  <a:close/>
                  <a:moveTo>
                    <a:pt x="439" y="732"/>
                  </a:moveTo>
                  <a:cubicBezTo>
                    <a:pt x="415" y="952"/>
                    <a:pt x="73" y="952"/>
                    <a:pt x="25" y="732"/>
                  </a:cubicBezTo>
                  <a:lnTo>
                    <a:pt x="25" y="220"/>
                  </a:lnTo>
                  <a:cubicBezTo>
                    <a:pt x="0" y="0"/>
                    <a:pt x="464" y="0"/>
                    <a:pt x="439" y="2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7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3171" y="2293"/>
                  </a:moveTo>
                  <a:lnTo>
                    <a:pt x="2415" y="2293"/>
                  </a:lnTo>
                  <a:cubicBezTo>
                    <a:pt x="2342" y="2293"/>
                    <a:pt x="2269" y="2220"/>
                    <a:pt x="2269" y="2146"/>
                  </a:cubicBezTo>
                  <a:lnTo>
                    <a:pt x="2269" y="1293"/>
                  </a:lnTo>
                  <a:cubicBezTo>
                    <a:pt x="2269" y="1195"/>
                    <a:pt x="2342" y="1146"/>
                    <a:pt x="2415" y="1146"/>
                  </a:cubicBezTo>
                  <a:lnTo>
                    <a:pt x="3171" y="1146"/>
                  </a:lnTo>
                  <a:cubicBezTo>
                    <a:pt x="3245" y="1146"/>
                    <a:pt x="3318" y="1195"/>
                    <a:pt x="3318" y="1293"/>
                  </a:cubicBezTo>
                  <a:lnTo>
                    <a:pt x="3318" y="2146"/>
                  </a:lnTo>
                  <a:cubicBezTo>
                    <a:pt x="3318" y="2220"/>
                    <a:pt x="3245" y="2293"/>
                    <a:pt x="3171" y="2293"/>
                  </a:cubicBezTo>
                  <a:close/>
                  <a:moveTo>
                    <a:pt x="5488" y="16414"/>
                  </a:moveTo>
                  <a:cubicBezTo>
                    <a:pt x="6440" y="16414"/>
                    <a:pt x="7220" y="15634"/>
                    <a:pt x="7220" y="14683"/>
                  </a:cubicBezTo>
                  <a:lnTo>
                    <a:pt x="7220" y="5537"/>
                  </a:lnTo>
                  <a:cubicBezTo>
                    <a:pt x="7220" y="4707"/>
                    <a:pt x="6659" y="4000"/>
                    <a:pt x="5854" y="3829"/>
                  </a:cubicBezTo>
                  <a:lnTo>
                    <a:pt x="5854" y="781"/>
                  </a:lnTo>
                  <a:cubicBezTo>
                    <a:pt x="5854" y="342"/>
                    <a:pt x="5513" y="0"/>
                    <a:pt x="5074" y="0"/>
                  </a:cubicBezTo>
                  <a:lnTo>
                    <a:pt x="2147" y="0"/>
                  </a:lnTo>
                  <a:cubicBezTo>
                    <a:pt x="1952" y="0"/>
                    <a:pt x="1732" y="73"/>
                    <a:pt x="1586" y="220"/>
                  </a:cubicBezTo>
                  <a:cubicBezTo>
                    <a:pt x="1440" y="366"/>
                    <a:pt x="1367" y="561"/>
                    <a:pt x="1367" y="781"/>
                  </a:cubicBezTo>
                  <a:lnTo>
                    <a:pt x="1367" y="3829"/>
                  </a:lnTo>
                  <a:cubicBezTo>
                    <a:pt x="1050" y="3902"/>
                    <a:pt x="757" y="4073"/>
                    <a:pt x="513" y="4293"/>
                  </a:cubicBezTo>
                  <a:cubicBezTo>
                    <a:pt x="196" y="4610"/>
                    <a:pt x="1" y="5049"/>
                    <a:pt x="1" y="5512"/>
                  </a:cubicBezTo>
                  <a:lnTo>
                    <a:pt x="1" y="14658"/>
                  </a:lnTo>
                  <a:cubicBezTo>
                    <a:pt x="1" y="15634"/>
                    <a:pt x="781" y="16414"/>
                    <a:pt x="1732" y="16414"/>
                  </a:cubicBezTo>
                  <a:close/>
                  <a:moveTo>
                    <a:pt x="1757" y="3805"/>
                  </a:moveTo>
                  <a:lnTo>
                    <a:pt x="5464" y="3805"/>
                  </a:lnTo>
                  <a:lnTo>
                    <a:pt x="5464" y="781"/>
                  </a:lnTo>
                  <a:cubicBezTo>
                    <a:pt x="5464" y="683"/>
                    <a:pt x="5415" y="585"/>
                    <a:pt x="5342" y="512"/>
                  </a:cubicBezTo>
                  <a:cubicBezTo>
                    <a:pt x="5269" y="439"/>
                    <a:pt x="5171" y="390"/>
                    <a:pt x="5074" y="390"/>
                  </a:cubicBezTo>
                  <a:lnTo>
                    <a:pt x="2147" y="390"/>
                  </a:lnTo>
                  <a:cubicBezTo>
                    <a:pt x="1928" y="390"/>
                    <a:pt x="1757" y="561"/>
                    <a:pt x="1757" y="781"/>
                  </a:cubicBezTo>
                  <a:close/>
                  <a:moveTo>
                    <a:pt x="1732" y="16024"/>
                  </a:moveTo>
                  <a:cubicBezTo>
                    <a:pt x="1001" y="16024"/>
                    <a:pt x="391" y="15414"/>
                    <a:pt x="391" y="14683"/>
                  </a:cubicBezTo>
                  <a:lnTo>
                    <a:pt x="391" y="5537"/>
                  </a:lnTo>
                  <a:cubicBezTo>
                    <a:pt x="391" y="4780"/>
                    <a:pt x="1001" y="4195"/>
                    <a:pt x="1732" y="4195"/>
                  </a:cubicBezTo>
                  <a:lnTo>
                    <a:pt x="5488" y="4195"/>
                  </a:lnTo>
                  <a:cubicBezTo>
                    <a:pt x="6220" y="4195"/>
                    <a:pt x="6830" y="4780"/>
                    <a:pt x="6830" y="5537"/>
                  </a:cubicBezTo>
                  <a:lnTo>
                    <a:pt x="6830" y="14683"/>
                  </a:lnTo>
                  <a:cubicBezTo>
                    <a:pt x="6830" y="15414"/>
                    <a:pt x="6220" y="16024"/>
                    <a:pt x="5488" y="16024"/>
                  </a:cubicBezTo>
                  <a:close/>
                  <a:moveTo>
                    <a:pt x="4781" y="2293"/>
                  </a:moveTo>
                  <a:lnTo>
                    <a:pt x="4074" y="2293"/>
                  </a:lnTo>
                  <a:cubicBezTo>
                    <a:pt x="3976" y="2293"/>
                    <a:pt x="3928" y="2220"/>
                    <a:pt x="3928" y="2146"/>
                  </a:cubicBezTo>
                  <a:lnTo>
                    <a:pt x="3928" y="1293"/>
                  </a:lnTo>
                  <a:cubicBezTo>
                    <a:pt x="3903" y="1220"/>
                    <a:pt x="3976" y="1146"/>
                    <a:pt x="4074" y="1146"/>
                  </a:cubicBezTo>
                  <a:lnTo>
                    <a:pt x="4781" y="1146"/>
                  </a:lnTo>
                  <a:cubicBezTo>
                    <a:pt x="4879" y="1146"/>
                    <a:pt x="4952" y="1220"/>
                    <a:pt x="4952" y="1293"/>
                  </a:cubicBezTo>
                  <a:lnTo>
                    <a:pt x="4952" y="2122"/>
                  </a:lnTo>
                  <a:cubicBezTo>
                    <a:pt x="4952" y="2220"/>
                    <a:pt x="4879" y="2293"/>
                    <a:pt x="4781" y="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7"/>
            <p:cNvSpPr/>
            <p:nvPr/>
          </p:nvSpPr>
          <p:spPr>
            <a:xfrm>
              <a:off x="3871336" y="3530287"/>
              <a:ext cx="309980" cy="285349"/>
            </a:xfrm>
            <a:custGeom>
              <a:avLst/>
              <a:gdLst/>
              <a:ahLst/>
              <a:cxnLst/>
              <a:rect l="l" t="t" r="r" b="b"/>
              <a:pathLst>
                <a:path w="3709" h="3415" extrusionOk="0">
                  <a:moveTo>
                    <a:pt x="1" y="3415"/>
                  </a:moveTo>
                  <a:lnTo>
                    <a:pt x="3708" y="3415"/>
                  </a:lnTo>
                  <a:lnTo>
                    <a:pt x="3708" y="391"/>
                  </a:lnTo>
                  <a:cubicBezTo>
                    <a:pt x="3708" y="293"/>
                    <a:pt x="3659" y="195"/>
                    <a:pt x="3586" y="122"/>
                  </a:cubicBezTo>
                  <a:cubicBezTo>
                    <a:pt x="3513" y="49"/>
                    <a:pt x="3415" y="0"/>
                    <a:pt x="3318" y="0"/>
                  </a:cubicBezTo>
                  <a:lnTo>
                    <a:pt x="391" y="0"/>
                  </a:lnTo>
                  <a:cubicBezTo>
                    <a:pt x="172" y="0"/>
                    <a:pt x="1" y="171"/>
                    <a:pt x="1" y="391"/>
                  </a:cubicBezTo>
                  <a:close/>
                  <a:moveTo>
                    <a:pt x="1415" y="1903"/>
                  </a:moveTo>
                  <a:lnTo>
                    <a:pt x="659" y="1903"/>
                  </a:lnTo>
                  <a:cubicBezTo>
                    <a:pt x="586" y="1903"/>
                    <a:pt x="513" y="1830"/>
                    <a:pt x="513" y="1756"/>
                  </a:cubicBezTo>
                  <a:lnTo>
                    <a:pt x="513" y="903"/>
                  </a:lnTo>
                  <a:cubicBezTo>
                    <a:pt x="513" y="805"/>
                    <a:pt x="586" y="756"/>
                    <a:pt x="659" y="756"/>
                  </a:cubicBezTo>
                  <a:lnTo>
                    <a:pt x="1415" y="756"/>
                  </a:lnTo>
                  <a:cubicBezTo>
                    <a:pt x="1489" y="756"/>
                    <a:pt x="1562" y="805"/>
                    <a:pt x="1562" y="903"/>
                  </a:cubicBezTo>
                  <a:lnTo>
                    <a:pt x="1562" y="1756"/>
                  </a:lnTo>
                  <a:cubicBezTo>
                    <a:pt x="1562" y="1830"/>
                    <a:pt x="1489" y="1903"/>
                    <a:pt x="1415" y="1903"/>
                  </a:cubicBezTo>
                  <a:close/>
                  <a:moveTo>
                    <a:pt x="3025" y="1903"/>
                  </a:moveTo>
                  <a:lnTo>
                    <a:pt x="2318" y="1903"/>
                  </a:lnTo>
                  <a:cubicBezTo>
                    <a:pt x="2220" y="1903"/>
                    <a:pt x="2147" y="1830"/>
                    <a:pt x="2147" y="1732"/>
                  </a:cubicBezTo>
                  <a:lnTo>
                    <a:pt x="2147" y="903"/>
                  </a:lnTo>
                  <a:cubicBezTo>
                    <a:pt x="2147" y="830"/>
                    <a:pt x="2220" y="756"/>
                    <a:pt x="2318" y="756"/>
                  </a:cubicBezTo>
                  <a:lnTo>
                    <a:pt x="3025" y="756"/>
                  </a:lnTo>
                  <a:cubicBezTo>
                    <a:pt x="3123" y="756"/>
                    <a:pt x="3196" y="830"/>
                    <a:pt x="3196" y="903"/>
                  </a:cubicBezTo>
                  <a:lnTo>
                    <a:pt x="3196" y="1732"/>
                  </a:lnTo>
                  <a:cubicBezTo>
                    <a:pt x="3196" y="1830"/>
                    <a:pt x="3123" y="1903"/>
                    <a:pt x="3025" y="19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7"/>
            <p:cNvSpPr/>
            <p:nvPr/>
          </p:nvSpPr>
          <p:spPr>
            <a:xfrm>
              <a:off x="3775557" y="3848221"/>
              <a:ext cx="519836" cy="988485"/>
            </a:xfrm>
            <a:custGeom>
              <a:avLst/>
              <a:gdLst/>
              <a:ahLst/>
              <a:cxnLst/>
              <a:rect l="l" t="t" r="r" b="b"/>
              <a:pathLst>
                <a:path w="6220" h="11830" extrusionOk="0">
                  <a:moveTo>
                    <a:pt x="5074" y="707"/>
                  </a:moveTo>
                  <a:lnTo>
                    <a:pt x="5074" y="9854"/>
                  </a:lnTo>
                  <a:cubicBezTo>
                    <a:pt x="5074" y="10585"/>
                    <a:pt x="4464" y="11195"/>
                    <a:pt x="3732" y="11195"/>
                  </a:cubicBezTo>
                  <a:lnTo>
                    <a:pt x="1" y="11195"/>
                  </a:lnTo>
                  <a:cubicBezTo>
                    <a:pt x="49" y="11293"/>
                    <a:pt x="122" y="11366"/>
                    <a:pt x="196" y="11439"/>
                  </a:cubicBezTo>
                  <a:cubicBezTo>
                    <a:pt x="440" y="11683"/>
                    <a:pt x="781" y="11829"/>
                    <a:pt x="1122" y="11829"/>
                  </a:cubicBezTo>
                  <a:lnTo>
                    <a:pt x="4878" y="11829"/>
                  </a:lnTo>
                  <a:cubicBezTo>
                    <a:pt x="5610" y="11829"/>
                    <a:pt x="6220" y="11219"/>
                    <a:pt x="6220" y="10488"/>
                  </a:cubicBezTo>
                  <a:lnTo>
                    <a:pt x="6220" y="1342"/>
                  </a:lnTo>
                  <a:cubicBezTo>
                    <a:pt x="6220" y="610"/>
                    <a:pt x="5610" y="0"/>
                    <a:pt x="4878" y="0"/>
                  </a:cubicBezTo>
                  <a:lnTo>
                    <a:pt x="4878" y="0"/>
                  </a:lnTo>
                  <a:cubicBezTo>
                    <a:pt x="5000" y="220"/>
                    <a:pt x="5074" y="464"/>
                    <a:pt x="5074" y="70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37"/>
          <p:cNvGrpSpPr/>
          <p:nvPr/>
        </p:nvGrpSpPr>
        <p:grpSpPr>
          <a:xfrm>
            <a:off x="715100" y="274199"/>
            <a:ext cx="1920300" cy="1918875"/>
            <a:chOff x="715100" y="274199"/>
            <a:chExt cx="1920300" cy="1918875"/>
          </a:xfrm>
        </p:grpSpPr>
        <p:sp>
          <p:nvSpPr>
            <p:cNvPr id="875" name="Google Shape;875;p37"/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7"/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877" name="Google Shape;877;p37"/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78" name="Google Shape;878;p37"/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879" name="Google Shape;879;p37"/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880" name="Google Shape;880;p3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81" name="Google Shape;881;p3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82" name="Google Shape;882;p37"/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83" name="Google Shape;883;p37"/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884" name="Google Shape;884;p37"/>
          <p:cNvSpPr txBox="1">
            <a:spLocks noGrp="1"/>
          </p:cNvSpPr>
          <p:nvPr>
            <p:ph type="title" idx="2"/>
          </p:nvPr>
        </p:nvSpPr>
        <p:spPr>
          <a:xfrm>
            <a:off x="899100" y="667825"/>
            <a:ext cx="15081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04</a:t>
            </a:r>
            <a:endParaRPr/>
          </a:p>
        </p:txBody>
      </p:sp>
      <p:sp>
        <p:nvSpPr>
          <p:cNvPr id="885" name="Google Shape;885;p37"/>
          <p:cNvSpPr txBox="1">
            <a:spLocks noGrp="1"/>
          </p:cNvSpPr>
          <p:nvPr>
            <p:ph type="title"/>
          </p:nvPr>
        </p:nvSpPr>
        <p:spPr>
          <a:xfrm>
            <a:off x="1828800" y="2114550"/>
            <a:ext cx="5486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Pagamento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86" name="Google Shape;886;p37"/>
          <p:cNvGrpSpPr/>
          <p:nvPr/>
        </p:nvGrpSpPr>
        <p:grpSpPr>
          <a:xfrm>
            <a:off x="1828840" y="3406196"/>
            <a:ext cx="5577850" cy="1463100"/>
            <a:chOff x="1828840" y="3371688"/>
            <a:chExt cx="5577850" cy="1463100"/>
          </a:xfrm>
        </p:grpSpPr>
        <p:sp>
          <p:nvSpPr>
            <p:cNvPr id="887" name="Google Shape;887;p37"/>
            <p:cNvSpPr/>
            <p:nvPr/>
          </p:nvSpPr>
          <p:spPr>
            <a:xfrm>
              <a:off x="1920290" y="34631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7"/>
            <p:cNvSpPr/>
            <p:nvPr/>
          </p:nvSpPr>
          <p:spPr>
            <a:xfrm>
              <a:off x="1828840" y="33716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9" name="Google Shape;889;p37"/>
            <p:cNvCxnSpPr/>
            <p:nvPr/>
          </p:nvCxnSpPr>
          <p:spPr>
            <a:xfrm>
              <a:off x="1828840" y="3554706"/>
              <a:ext cx="5484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90" name="Google Shape;890;p37"/>
          <p:cNvSpPr txBox="1">
            <a:spLocks noGrp="1"/>
          </p:cNvSpPr>
          <p:nvPr>
            <p:ph type="subTitle" idx="1"/>
          </p:nvPr>
        </p:nvSpPr>
        <p:spPr>
          <a:xfrm>
            <a:off x="2286000" y="3952891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se planta hoje, se colhe amanhã!</a:t>
            </a:r>
            <a:endParaRPr/>
          </a:p>
        </p:txBody>
      </p:sp>
      <p:grpSp>
        <p:nvGrpSpPr>
          <p:cNvPr id="891" name="Google Shape;891;p37"/>
          <p:cNvGrpSpPr/>
          <p:nvPr/>
        </p:nvGrpSpPr>
        <p:grpSpPr>
          <a:xfrm>
            <a:off x="463651" y="4105603"/>
            <a:ext cx="502899" cy="502899"/>
            <a:chOff x="858700" y="1967475"/>
            <a:chExt cx="605100" cy="605100"/>
          </a:xfrm>
        </p:grpSpPr>
        <p:sp>
          <p:nvSpPr>
            <p:cNvPr id="892" name="Google Shape;892;p37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7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4" name="Google Shape;894;p37"/>
          <p:cNvSpPr/>
          <p:nvPr/>
        </p:nvSpPr>
        <p:spPr>
          <a:xfrm>
            <a:off x="3828458" y="1721467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7"/>
          <p:cNvSpPr/>
          <p:nvPr/>
        </p:nvSpPr>
        <p:spPr>
          <a:xfrm>
            <a:off x="4292603" y="1570639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7"/>
          <p:cNvSpPr/>
          <p:nvPr/>
        </p:nvSpPr>
        <p:spPr>
          <a:xfrm>
            <a:off x="3042489" y="14173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7" name="Google Shape;897;p37"/>
          <p:cNvGrpSpPr/>
          <p:nvPr/>
        </p:nvGrpSpPr>
        <p:grpSpPr>
          <a:xfrm>
            <a:off x="463700" y="3419800"/>
            <a:ext cx="502800" cy="502800"/>
            <a:chOff x="1627550" y="2017350"/>
            <a:chExt cx="502800" cy="502800"/>
          </a:xfrm>
        </p:grpSpPr>
        <p:sp>
          <p:nvSpPr>
            <p:cNvPr id="898" name="Google Shape;898;p37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7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8" name="Google Shape;90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675" y="739938"/>
            <a:ext cx="5633798" cy="4006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9" name="Google Shape;909;p39"/>
          <p:cNvGrpSpPr/>
          <p:nvPr/>
        </p:nvGrpSpPr>
        <p:grpSpPr>
          <a:xfrm>
            <a:off x="6289255" y="767469"/>
            <a:ext cx="2210875" cy="1291208"/>
            <a:chOff x="715100" y="1600325"/>
            <a:chExt cx="2418900" cy="1412700"/>
          </a:xfrm>
        </p:grpSpPr>
        <p:sp>
          <p:nvSpPr>
            <p:cNvPr id="910" name="Google Shape;910;p39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1" name="Google Shape;911;p39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912" name="Google Shape;912;p39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13" name="Google Shape;913;p39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14" name="Google Shape;914;p39"/>
          <p:cNvGrpSpPr/>
          <p:nvPr/>
        </p:nvGrpSpPr>
        <p:grpSpPr>
          <a:xfrm>
            <a:off x="6289255" y="2110994"/>
            <a:ext cx="2210875" cy="1291208"/>
            <a:chOff x="715100" y="1600325"/>
            <a:chExt cx="2418900" cy="1412700"/>
          </a:xfrm>
        </p:grpSpPr>
        <p:sp>
          <p:nvSpPr>
            <p:cNvPr id="915" name="Google Shape;915;p39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" name="Google Shape;916;p39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917" name="Google Shape;917;p39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18" name="Google Shape;918;p39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19" name="Google Shape;919;p39"/>
          <p:cNvGrpSpPr/>
          <p:nvPr/>
        </p:nvGrpSpPr>
        <p:grpSpPr>
          <a:xfrm>
            <a:off x="6289255" y="3454520"/>
            <a:ext cx="2210875" cy="1291208"/>
            <a:chOff x="715100" y="1600325"/>
            <a:chExt cx="2418900" cy="1412700"/>
          </a:xfrm>
        </p:grpSpPr>
        <p:sp>
          <p:nvSpPr>
            <p:cNvPr id="920" name="Google Shape;920;p39"/>
            <p:cNvSpPr/>
            <p:nvPr/>
          </p:nvSpPr>
          <p:spPr>
            <a:xfrm>
              <a:off x="806600" y="1691825"/>
              <a:ext cx="23274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1" name="Google Shape;921;p39"/>
            <p:cNvGrpSpPr/>
            <p:nvPr/>
          </p:nvGrpSpPr>
          <p:grpSpPr>
            <a:xfrm>
              <a:off x="715100" y="1600325"/>
              <a:ext cx="2327400" cy="1321200"/>
              <a:chOff x="715100" y="1600325"/>
              <a:chExt cx="2327400" cy="1321200"/>
            </a:xfrm>
          </p:grpSpPr>
          <p:sp>
            <p:nvSpPr>
              <p:cNvPr id="922" name="Google Shape;922;p39"/>
              <p:cNvSpPr/>
              <p:nvPr/>
            </p:nvSpPr>
            <p:spPr>
              <a:xfrm>
                <a:off x="715100" y="1600325"/>
                <a:ext cx="2327400" cy="13212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23" name="Google Shape;923;p39"/>
              <p:cNvCxnSpPr/>
              <p:nvPr/>
            </p:nvCxnSpPr>
            <p:spPr>
              <a:xfrm>
                <a:off x="722125" y="1783325"/>
                <a:ext cx="2315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24" name="Google Shape;924;p39"/>
          <p:cNvSpPr txBox="1"/>
          <p:nvPr/>
        </p:nvSpPr>
        <p:spPr>
          <a:xfrm>
            <a:off x="6289250" y="943600"/>
            <a:ext cx="213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Design simples</a:t>
            </a:r>
            <a:endParaRPr dirty="0"/>
          </a:p>
        </p:txBody>
      </p:sp>
      <p:sp>
        <p:nvSpPr>
          <p:cNvPr id="925" name="Google Shape;925;p39"/>
          <p:cNvSpPr txBox="1"/>
          <p:nvPr/>
        </p:nvSpPr>
        <p:spPr>
          <a:xfrm>
            <a:off x="6289250" y="2281375"/>
            <a:ext cx="213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Fácil navegação</a:t>
            </a:r>
            <a:endParaRPr dirty="0"/>
          </a:p>
        </p:txBody>
      </p:sp>
      <p:sp>
        <p:nvSpPr>
          <p:cNvPr id="926" name="Google Shape;926;p39"/>
          <p:cNvSpPr txBox="1"/>
          <p:nvPr/>
        </p:nvSpPr>
        <p:spPr>
          <a:xfrm>
            <a:off x="6289250" y="3646200"/>
            <a:ext cx="2139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Busca lá!</a:t>
            </a:r>
            <a:endParaRPr sz="2400" dirty="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&lt;3</a:t>
            </a:r>
            <a:endParaRPr sz="2400" dirty="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40"/>
          <p:cNvSpPr txBox="1">
            <a:spLocks noGrp="1"/>
          </p:cNvSpPr>
          <p:nvPr>
            <p:ph type="ctrTitle"/>
          </p:nvPr>
        </p:nvSpPr>
        <p:spPr>
          <a:xfrm>
            <a:off x="2342075" y="2114550"/>
            <a:ext cx="46776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800" dirty="0"/>
              <a:t>Obrigado!</a:t>
            </a:r>
            <a:endParaRPr sz="6800" dirty="0"/>
          </a:p>
        </p:txBody>
      </p:sp>
      <p:sp>
        <p:nvSpPr>
          <p:cNvPr id="932" name="Google Shape;932;p40"/>
          <p:cNvSpPr txBox="1"/>
          <p:nvPr/>
        </p:nvSpPr>
        <p:spPr>
          <a:xfrm>
            <a:off x="2285991" y="4084112"/>
            <a:ext cx="45720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pt-BR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Please keep this slide for attribution</a:t>
            </a:r>
            <a:endParaRPr sz="10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933" name="Google Shape;933;p40"/>
          <p:cNvGrpSpPr/>
          <p:nvPr/>
        </p:nvGrpSpPr>
        <p:grpSpPr>
          <a:xfrm>
            <a:off x="270238" y="1430059"/>
            <a:ext cx="1827475" cy="1051350"/>
            <a:chOff x="6161988" y="3104373"/>
            <a:chExt cx="1827475" cy="1051350"/>
          </a:xfrm>
        </p:grpSpPr>
        <p:grpSp>
          <p:nvGrpSpPr>
            <p:cNvPr id="934" name="Google Shape;934;p40"/>
            <p:cNvGrpSpPr/>
            <p:nvPr/>
          </p:nvGrpSpPr>
          <p:grpSpPr>
            <a:xfrm>
              <a:off x="6161988" y="3104373"/>
              <a:ext cx="1827475" cy="1051350"/>
              <a:chOff x="274188" y="1278048"/>
              <a:chExt cx="1827475" cy="1051350"/>
            </a:xfrm>
          </p:grpSpPr>
          <p:sp>
            <p:nvSpPr>
              <p:cNvPr id="935" name="Google Shape;935;p40"/>
              <p:cNvSpPr/>
              <p:nvPr/>
            </p:nvSpPr>
            <p:spPr>
              <a:xfrm>
                <a:off x="364363" y="1369398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6" name="Google Shape;936;p40"/>
              <p:cNvGrpSpPr/>
              <p:nvPr/>
            </p:nvGrpSpPr>
            <p:grpSpPr>
              <a:xfrm>
                <a:off x="274188" y="1278048"/>
                <a:ext cx="1737300" cy="960000"/>
                <a:chOff x="7146475" y="2190661"/>
                <a:chExt cx="1737300" cy="960000"/>
              </a:xfrm>
            </p:grpSpPr>
            <p:sp>
              <p:nvSpPr>
                <p:cNvPr id="937" name="Google Shape;937;p40"/>
                <p:cNvSpPr/>
                <p:nvPr/>
              </p:nvSpPr>
              <p:spPr>
                <a:xfrm>
                  <a:off x="7146475" y="2190661"/>
                  <a:ext cx="1737300" cy="9600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38" name="Google Shape;938;p40"/>
                <p:cNvCxnSpPr/>
                <p:nvPr/>
              </p:nvCxnSpPr>
              <p:spPr>
                <a:xfrm>
                  <a:off x="7151600" y="2373361"/>
                  <a:ext cx="17247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39" name="Google Shape;939;p40"/>
            <p:cNvGrpSpPr/>
            <p:nvPr/>
          </p:nvGrpSpPr>
          <p:grpSpPr>
            <a:xfrm>
              <a:off x="6349239" y="3420925"/>
              <a:ext cx="1356472" cy="509050"/>
              <a:chOff x="6343699" y="3416675"/>
              <a:chExt cx="1356472" cy="509050"/>
            </a:xfrm>
          </p:grpSpPr>
          <p:sp>
            <p:nvSpPr>
              <p:cNvPr id="940" name="Google Shape;940;p40"/>
              <p:cNvSpPr/>
              <p:nvPr/>
            </p:nvSpPr>
            <p:spPr>
              <a:xfrm>
                <a:off x="6343699" y="3524445"/>
                <a:ext cx="776865" cy="54206"/>
              </a:xfrm>
              <a:custGeom>
                <a:avLst/>
                <a:gdLst/>
                <a:ahLst/>
                <a:cxnLst/>
                <a:rect l="l" t="t" r="r" b="b"/>
                <a:pathLst>
                  <a:path w="19319" h="1348" extrusionOk="0">
                    <a:moveTo>
                      <a:pt x="18435" y="1"/>
                    </a:moveTo>
                    <a:cubicBezTo>
                      <a:pt x="18412" y="1"/>
                      <a:pt x="18389" y="2"/>
                      <a:pt x="18366" y="3"/>
                    </a:cubicBezTo>
                    <a:lnTo>
                      <a:pt x="854" y="3"/>
                    </a:lnTo>
                    <a:cubicBezTo>
                      <a:pt x="0" y="52"/>
                      <a:pt x="0" y="1296"/>
                      <a:pt x="854" y="1345"/>
                    </a:cubicBezTo>
                    <a:lnTo>
                      <a:pt x="18366" y="1345"/>
                    </a:lnTo>
                    <a:cubicBezTo>
                      <a:pt x="18389" y="1347"/>
                      <a:pt x="18412" y="1347"/>
                      <a:pt x="18435" y="1347"/>
                    </a:cubicBezTo>
                    <a:cubicBezTo>
                      <a:pt x="19319" y="1347"/>
                      <a:pt x="19319" y="1"/>
                      <a:pt x="18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40"/>
              <p:cNvSpPr/>
              <p:nvPr/>
            </p:nvSpPr>
            <p:spPr>
              <a:xfrm>
                <a:off x="6343699" y="3651035"/>
                <a:ext cx="777147" cy="55131"/>
              </a:xfrm>
              <a:custGeom>
                <a:avLst/>
                <a:gdLst/>
                <a:ahLst/>
                <a:cxnLst/>
                <a:rect l="l" t="t" r="r" b="b"/>
                <a:pathLst>
                  <a:path w="19326" h="1371" extrusionOk="0">
                    <a:moveTo>
                      <a:pt x="18412" y="1"/>
                    </a:moveTo>
                    <a:cubicBezTo>
                      <a:pt x="18397" y="1"/>
                      <a:pt x="18382" y="1"/>
                      <a:pt x="18366" y="2"/>
                    </a:cubicBezTo>
                    <a:lnTo>
                      <a:pt x="854" y="2"/>
                    </a:lnTo>
                    <a:cubicBezTo>
                      <a:pt x="0" y="75"/>
                      <a:pt x="0" y="1319"/>
                      <a:pt x="854" y="1368"/>
                    </a:cubicBezTo>
                    <a:lnTo>
                      <a:pt x="18366" y="1368"/>
                    </a:lnTo>
                    <a:cubicBezTo>
                      <a:pt x="18389" y="1369"/>
                      <a:pt x="18412" y="1370"/>
                      <a:pt x="18434" y="1370"/>
                    </a:cubicBezTo>
                    <a:cubicBezTo>
                      <a:pt x="19326" y="1370"/>
                      <a:pt x="19319" y="1"/>
                      <a:pt x="18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40"/>
              <p:cNvSpPr/>
              <p:nvPr/>
            </p:nvSpPr>
            <p:spPr>
              <a:xfrm>
                <a:off x="6343699" y="3778469"/>
                <a:ext cx="776865" cy="55172"/>
              </a:xfrm>
              <a:custGeom>
                <a:avLst/>
                <a:gdLst/>
                <a:ahLst/>
                <a:cxnLst/>
                <a:rect l="l" t="t" r="r" b="b"/>
                <a:pathLst>
                  <a:path w="19319" h="1372" extrusionOk="0">
                    <a:moveTo>
                      <a:pt x="18433" y="1"/>
                    </a:moveTo>
                    <a:cubicBezTo>
                      <a:pt x="18411" y="1"/>
                      <a:pt x="18389" y="2"/>
                      <a:pt x="18366" y="3"/>
                    </a:cubicBezTo>
                    <a:lnTo>
                      <a:pt x="854" y="3"/>
                    </a:lnTo>
                    <a:cubicBezTo>
                      <a:pt x="0" y="52"/>
                      <a:pt x="0" y="1320"/>
                      <a:pt x="854" y="1369"/>
                    </a:cubicBezTo>
                    <a:lnTo>
                      <a:pt x="18366" y="1369"/>
                    </a:lnTo>
                    <a:cubicBezTo>
                      <a:pt x="18389" y="1371"/>
                      <a:pt x="18411" y="1372"/>
                      <a:pt x="18433" y="1372"/>
                    </a:cubicBezTo>
                    <a:cubicBezTo>
                      <a:pt x="19319" y="1372"/>
                      <a:pt x="19319" y="1"/>
                      <a:pt x="18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40"/>
              <p:cNvSpPr/>
              <p:nvPr/>
            </p:nvSpPr>
            <p:spPr>
              <a:xfrm>
                <a:off x="7286224" y="3416675"/>
                <a:ext cx="413947" cy="509050"/>
              </a:xfrm>
              <a:custGeom>
                <a:avLst/>
                <a:gdLst/>
                <a:ahLst/>
                <a:cxnLst/>
                <a:rect l="l" t="t" r="r" b="b"/>
                <a:pathLst>
                  <a:path w="10294" h="12659" extrusionOk="0">
                    <a:moveTo>
                      <a:pt x="1" y="1"/>
                    </a:moveTo>
                    <a:lnTo>
                      <a:pt x="1" y="12659"/>
                    </a:lnTo>
                    <a:lnTo>
                      <a:pt x="10293" y="12659"/>
                    </a:lnTo>
                    <a:lnTo>
                      <a:pt x="10293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4" name="Google Shape;944;p40"/>
          <p:cNvGrpSpPr/>
          <p:nvPr/>
        </p:nvGrpSpPr>
        <p:grpSpPr>
          <a:xfrm>
            <a:off x="274211" y="2663294"/>
            <a:ext cx="1823501" cy="1051350"/>
            <a:chOff x="7469486" y="1480344"/>
            <a:chExt cx="1823501" cy="1051350"/>
          </a:xfrm>
        </p:grpSpPr>
        <p:grpSp>
          <p:nvGrpSpPr>
            <p:cNvPr id="945" name="Google Shape;945;p40"/>
            <p:cNvGrpSpPr/>
            <p:nvPr/>
          </p:nvGrpSpPr>
          <p:grpSpPr>
            <a:xfrm>
              <a:off x="7469709" y="1480344"/>
              <a:ext cx="1823279" cy="1051350"/>
              <a:chOff x="278384" y="1278048"/>
              <a:chExt cx="1823279" cy="1051350"/>
            </a:xfrm>
          </p:grpSpPr>
          <p:sp>
            <p:nvSpPr>
              <p:cNvPr id="946" name="Google Shape;946;p40"/>
              <p:cNvSpPr/>
              <p:nvPr/>
            </p:nvSpPr>
            <p:spPr>
              <a:xfrm>
                <a:off x="364363" y="1369398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47" name="Google Shape;947;p40"/>
              <p:cNvGrpSpPr/>
              <p:nvPr/>
            </p:nvGrpSpPr>
            <p:grpSpPr>
              <a:xfrm>
                <a:off x="278384" y="1278048"/>
                <a:ext cx="1737300" cy="960000"/>
                <a:chOff x="7150671" y="2190661"/>
                <a:chExt cx="1737300" cy="960000"/>
              </a:xfrm>
            </p:grpSpPr>
            <p:sp>
              <p:nvSpPr>
                <p:cNvPr id="948" name="Google Shape;948;p40"/>
                <p:cNvSpPr/>
                <p:nvPr/>
              </p:nvSpPr>
              <p:spPr>
                <a:xfrm>
                  <a:off x="7150671" y="2190661"/>
                  <a:ext cx="1737300" cy="9600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49" name="Google Shape;949;p40"/>
                <p:cNvCxnSpPr/>
                <p:nvPr/>
              </p:nvCxnSpPr>
              <p:spPr>
                <a:xfrm>
                  <a:off x="7151600" y="2373361"/>
                  <a:ext cx="17247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950" name="Google Shape;950;p40"/>
            <p:cNvCxnSpPr/>
            <p:nvPr/>
          </p:nvCxnSpPr>
          <p:spPr>
            <a:xfrm>
              <a:off x="7469486" y="2052225"/>
              <a:ext cx="17241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51" name="Google Shape;951;p40"/>
            <p:cNvSpPr/>
            <p:nvPr/>
          </p:nvSpPr>
          <p:spPr>
            <a:xfrm>
              <a:off x="8031688" y="1782907"/>
              <a:ext cx="599697" cy="538636"/>
            </a:xfrm>
            <a:custGeom>
              <a:avLst/>
              <a:gdLst/>
              <a:ahLst/>
              <a:cxnLst/>
              <a:rect l="l" t="t" r="r" b="b"/>
              <a:pathLst>
                <a:path w="11123" h="9990" extrusionOk="0">
                  <a:moveTo>
                    <a:pt x="5566" y="0"/>
                  </a:moveTo>
                  <a:cubicBezTo>
                    <a:pt x="4372" y="0"/>
                    <a:pt x="3174" y="424"/>
                    <a:pt x="2220" y="1288"/>
                  </a:cubicBezTo>
                  <a:cubicBezTo>
                    <a:pt x="172" y="3117"/>
                    <a:pt x="1" y="6287"/>
                    <a:pt x="1855" y="8336"/>
                  </a:cubicBezTo>
                  <a:cubicBezTo>
                    <a:pt x="2832" y="9431"/>
                    <a:pt x="4192" y="9989"/>
                    <a:pt x="5560" y="9989"/>
                  </a:cubicBezTo>
                  <a:cubicBezTo>
                    <a:pt x="6752" y="9989"/>
                    <a:pt x="7949" y="9565"/>
                    <a:pt x="8903" y="8702"/>
                  </a:cubicBezTo>
                  <a:cubicBezTo>
                    <a:pt x="10952" y="6873"/>
                    <a:pt x="11123" y="3702"/>
                    <a:pt x="9293" y="1653"/>
                  </a:cubicBezTo>
                  <a:cubicBezTo>
                    <a:pt x="8303" y="559"/>
                    <a:pt x="6936" y="0"/>
                    <a:pt x="5566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0"/>
            <p:cNvSpPr/>
            <p:nvPr/>
          </p:nvSpPr>
          <p:spPr>
            <a:xfrm>
              <a:off x="8111159" y="1873044"/>
              <a:ext cx="448465" cy="440236"/>
            </a:xfrm>
            <a:custGeom>
              <a:avLst/>
              <a:gdLst/>
              <a:ahLst/>
              <a:cxnLst/>
              <a:rect l="l" t="t" r="r" b="b"/>
              <a:pathLst>
                <a:path w="8318" h="8165" extrusionOk="0">
                  <a:moveTo>
                    <a:pt x="4147" y="0"/>
                  </a:moveTo>
                  <a:cubicBezTo>
                    <a:pt x="1171" y="0"/>
                    <a:pt x="1366" y="3829"/>
                    <a:pt x="1366" y="3829"/>
                  </a:cubicBezTo>
                  <a:lnTo>
                    <a:pt x="2513" y="3829"/>
                  </a:lnTo>
                  <a:cubicBezTo>
                    <a:pt x="2659" y="4098"/>
                    <a:pt x="2854" y="4366"/>
                    <a:pt x="3074" y="4561"/>
                  </a:cubicBezTo>
                  <a:cubicBezTo>
                    <a:pt x="1952" y="4707"/>
                    <a:pt x="879" y="5195"/>
                    <a:pt x="1" y="5951"/>
                  </a:cubicBezTo>
                  <a:cubicBezTo>
                    <a:pt x="1000" y="7427"/>
                    <a:pt x="2580" y="8165"/>
                    <a:pt x="4159" y="8165"/>
                  </a:cubicBezTo>
                  <a:cubicBezTo>
                    <a:pt x="5738" y="8165"/>
                    <a:pt x="7317" y="7427"/>
                    <a:pt x="8317" y="5951"/>
                  </a:cubicBezTo>
                  <a:cubicBezTo>
                    <a:pt x="7439" y="5195"/>
                    <a:pt x="6366" y="4707"/>
                    <a:pt x="5220" y="4561"/>
                  </a:cubicBezTo>
                  <a:cubicBezTo>
                    <a:pt x="5464" y="4366"/>
                    <a:pt x="5659" y="4098"/>
                    <a:pt x="5805" y="3829"/>
                  </a:cubicBezTo>
                  <a:lnTo>
                    <a:pt x="6952" y="3829"/>
                  </a:lnTo>
                  <a:cubicBezTo>
                    <a:pt x="6952" y="3829"/>
                    <a:pt x="7122" y="0"/>
                    <a:pt x="4147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40"/>
          <p:cNvGrpSpPr/>
          <p:nvPr/>
        </p:nvGrpSpPr>
        <p:grpSpPr>
          <a:xfrm>
            <a:off x="7927951" y="2080033"/>
            <a:ext cx="941841" cy="2789257"/>
            <a:chOff x="6592201" y="2061933"/>
            <a:chExt cx="941841" cy="2789257"/>
          </a:xfrm>
        </p:grpSpPr>
        <p:sp>
          <p:nvSpPr>
            <p:cNvPr id="954" name="Google Shape;954;p40"/>
            <p:cNvSpPr/>
            <p:nvPr/>
          </p:nvSpPr>
          <p:spPr>
            <a:xfrm>
              <a:off x="6592201" y="2061933"/>
              <a:ext cx="941841" cy="2789257"/>
            </a:xfrm>
            <a:custGeom>
              <a:avLst/>
              <a:gdLst/>
              <a:ahLst/>
              <a:cxnLst/>
              <a:rect l="l" t="t" r="r" b="b"/>
              <a:pathLst>
                <a:path w="8343" h="24976" extrusionOk="0">
                  <a:moveTo>
                    <a:pt x="440" y="24537"/>
                  </a:moveTo>
                  <a:cubicBezTo>
                    <a:pt x="147" y="24244"/>
                    <a:pt x="1" y="23854"/>
                    <a:pt x="1" y="23464"/>
                  </a:cubicBezTo>
                  <a:lnTo>
                    <a:pt x="1" y="4074"/>
                  </a:lnTo>
                  <a:cubicBezTo>
                    <a:pt x="50" y="1805"/>
                    <a:pt x="1903" y="1"/>
                    <a:pt x="4172" y="1"/>
                  </a:cubicBezTo>
                  <a:cubicBezTo>
                    <a:pt x="6440" y="1"/>
                    <a:pt x="8269" y="1805"/>
                    <a:pt x="8342" y="4074"/>
                  </a:cubicBezTo>
                  <a:lnTo>
                    <a:pt x="8342" y="23464"/>
                  </a:lnTo>
                  <a:cubicBezTo>
                    <a:pt x="8342" y="24293"/>
                    <a:pt x="7659" y="24976"/>
                    <a:pt x="6806" y="24976"/>
                  </a:cubicBezTo>
                  <a:lnTo>
                    <a:pt x="1537" y="24976"/>
                  </a:lnTo>
                  <a:cubicBezTo>
                    <a:pt x="1123" y="24976"/>
                    <a:pt x="733" y="24829"/>
                    <a:pt x="440" y="24537"/>
                  </a:cubicBezTo>
                  <a:close/>
                  <a:moveTo>
                    <a:pt x="4172" y="3293"/>
                  </a:moveTo>
                  <a:cubicBezTo>
                    <a:pt x="4952" y="3293"/>
                    <a:pt x="4952" y="2147"/>
                    <a:pt x="4172" y="2147"/>
                  </a:cubicBezTo>
                  <a:cubicBezTo>
                    <a:pt x="4025" y="2147"/>
                    <a:pt x="3879" y="2196"/>
                    <a:pt x="3757" y="2318"/>
                  </a:cubicBezTo>
                  <a:cubicBezTo>
                    <a:pt x="3537" y="2537"/>
                    <a:pt x="3537" y="2903"/>
                    <a:pt x="3757" y="3123"/>
                  </a:cubicBezTo>
                  <a:cubicBezTo>
                    <a:pt x="3879" y="3244"/>
                    <a:pt x="4025" y="3293"/>
                    <a:pt x="4172" y="3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0"/>
            <p:cNvSpPr/>
            <p:nvPr/>
          </p:nvSpPr>
          <p:spPr>
            <a:xfrm>
              <a:off x="6592201" y="2061933"/>
              <a:ext cx="941841" cy="2789257"/>
            </a:xfrm>
            <a:custGeom>
              <a:avLst/>
              <a:gdLst/>
              <a:ahLst/>
              <a:cxnLst/>
              <a:rect l="l" t="t" r="r" b="b"/>
              <a:pathLst>
                <a:path w="8343" h="24976" extrusionOk="0">
                  <a:moveTo>
                    <a:pt x="391" y="23464"/>
                  </a:moveTo>
                  <a:cubicBezTo>
                    <a:pt x="391" y="23756"/>
                    <a:pt x="513" y="24049"/>
                    <a:pt x="733" y="24268"/>
                  </a:cubicBezTo>
                  <a:cubicBezTo>
                    <a:pt x="928" y="24488"/>
                    <a:pt x="1220" y="24585"/>
                    <a:pt x="1537" y="24585"/>
                  </a:cubicBezTo>
                  <a:lnTo>
                    <a:pt x="6806" y="24585"/>
                  </a:lnTo>
                  <a:cubicBezTo>
                    <a:pt x="7440" y="24585"/>
                    <a:pt x="7952" y="24073"/>
                    <a:pt x="7952" y="23464"/>
                  </a:cubicBezTo>
                  <a:lnTo>
                    <a:pt x="7952" y="4074"/>
                  </a:lnTo>
                  <a:cubicBezTo>
                    <a:pt x="7879" y="2025"/>
                    <a:pt x="6220" y="391"/>
                    <a:pt x="4172" y="391"/>
                  </a:cubicBezTo>
                  <a:cubicBezTo>
                    <a:pt x="2123" y="391"/>
                    <a:pt x="440" y="2025"/>
                    <a:pt x="391" y="4074"/>
                  </a:cubicBezTo>
                  <a:close/>
                  <a:moveTo>
                    <a:pt x="4172" y="2196"/>
                  </a:moveTo>
                  <a:cubicBezTo>
                    <a:pt x="4854" y="2196"/>
                    <a:pt x="4854" y="3244"/>
                    <a:pt x="4172" y="3244"/>
                  </a:cubicBezTo>
                  <a:cubicBezTo>
                    <a:pt x="4025" y="3244"/>
                    <a:pt x="3903" y="3171"/>
                    <a:pt x="3806" y="3074"/>
                  </a:cubicBezTo>
                  <a:cubicBezTo>
                    <a:pt x="3611" y="2879"/>
                    <a:pt x="3611" y="2562"/>
                    <a:pt x="3806" y="2342"/>
                  </a:cubicBezTo>
                  <a:cubicBezTo>
                    <a:pt x="3903" y="2245"/>
                    <a:pt x="4025" y="2196"/>
                    <a:pt x="4172" y="2196"/>
                  </a:cubicBezTo>
                  <a:close/>
                  <a:moveTo>
                    <a:pt x="3611" y="2147"/>
                  </a:moveTo>
                  <a:cubicBezTo>
                    <a:pt x="4220" y="1513"/>
                    <a:pt x="5269" y="2196"/>
                    <a:pt x="4928" y="3025"/>
                  </a:cubicBezTo>
                  <a:cubicBezTo>
                    <a:pt x="4586" y="3854"/>
                    <a:pt x="3367" y="3610"/>
                    <a:pt x="3367" y="2708"/>
                  </a:cubicBezTo>
                  <a:cubicBezTo>
                    <a:pt x="3367" y="2488"/>
                    <a:pt x="3440" y="2293"/>
                    <a:pt x="3611" y="2147"/>
                  </a:cubicBezTo>
                  <a:close/>
                  <a:moveTo>
                    <a:pt x="7196" y="19951"/>
                  </a:moveTo>
                  <a:lnTo>
                    <a:pt x="7196" y="19951"/>
                  </a:lnTo>
                  <a:lnTo>
                    <a:pt x="7196" y="22805"/>
                  </a:lnTo>
                  <a:cubicBezTo>
                    <a:pt x="7196" y="22878"/>
                    <a:pt x="7123" y="22951"/>
                    <a:pt x="7049" y="22951"/>
                  </a:cubicBezTo>
                  <a:lnTo>
                    <a:pt x="1294" y="22951"/>
                  </a:lnTo>
                  <a:cubicBezTo>
                    <a:pt x="1220" y="22951"/>
                    <a:pt x="1147" y="22878"/>
                    <a:pt x="1147" y="22805"/>
                  </a:cubicBezTo>
                  <a:lnTo>
                    <a:pt x="1147" y="5635"/>
                  </a:lnTo>
                  <a:cubicBezTo>
                    <a:pt x="1147" y="5562"/>
                    <a:pt x="1220" y="5488"/>
                    <a:pt x="1294" y="5488"/>
                  </a:cubicBezTo>
                  <a:lnTo>
                    <a:pt x="7025" y="5488"/>
                  </a:lnTo>
                  <a:cubicBezTo>
                    <a:pt x="7123" y="5488"/>
                    <a:pt x="7196" y="5562"/>
                    <a:pt x="7196" y="5635"/>
                  </a:cubicBezTo>
                  <a:lnTo>
                    <a:pt x="7196" y="8488"/>
                  </a:lnTo>
                  <a:lnTo>
                    <a:pt x="7196" y="8488"/>
                  </a:lnTo>
                  <a:lnTo>
                    <a:pt x="7196" y="11366"/>
                  </a:lnTo>
                  <a:lnTo>
                    <a:pt x="7196" y="11366"/>
                  </a:lnTo>
                  <a:lnTo>
                    <a:pt x="7196" y="14220"/>
                  </a:lnTo>
                  <a:lnTo>
                    <a:pt x="7196" y="14220"/>
                  </a:lnTo>
                  <a:lnTo>
                    <a:pt x="7196" y="17073"/>
                  </a:lnTo>
                  <a:lnTo>
                    <a:pt x="7196" y="17073"/>
                  </a:lnTo>
                  <a:lnTo>
                    <a:pt x="7196" y="19927"/>
                  </a:lnTo>
                  <a:close/>
                  <a:moveTo>
                    <a:pt x="6879" y="20098"/>
                  </a:moveTo>
                  <a:lnTo>
                    <a:pt x="6879" y="22659"/>
                  </a:lnTo>
                  <a:lnTo>
                    <a:pt x="1440" y="22659"/>
                  </a:lnTo>
                  <a:lnTo>
                    <a:pt x="1440" y="20098"/>
                  </a:lnTo>
                  <a:close/>
                  <a:moveTo>
                    <a:pt x="1440" y="19781"/>
                  </a:moveTo>
                  <a:lnTo>
                    <a:pt x="1440" y="17220"/>
                  </a:lnTo>
                  <a:lnTo>
                    <a:pt x="6879" y="17220"/>
                  </a:lnTo>
                  <a:lnTo>
                    <a:pt x="6879" y="19781"/>
                  </a:lnTo>
                  <a:close/>
                  <a:moveTo>
                    <a:pt x="1440" y="16927"/>
                  </a:moveTo>
                  <a:lnTo>
                    <a:pt x="1440" y="14366"/>
                  </a:lnTo>
                  <a:lnTo>
                    <a:pt x="6879" y="14366"/>
                  </a:lnTo>
                  <a:lnTo>
                    <a:pt x="6879" y="16927"/>
                  </a:lnTo>
                  <a:close/>
                  <a:moveTo>
                    <a:pt x="1440" y="14074"/>
                  </a:moveTo>
                  <a:lnTo>
                    <a:pt x="1440" y="11513"/>
                  </a:lnTo>
                  <a:lnTo>
                    <a:pt x="6879" y="11513"/>
                  </a:lnTo>
                  <a:lnTo>
                    <a:pt x="6879" y="14074"/>
                  </a:lnTo>
                  <a:close/>
                  <a:moveTo>
                    <a:pt x="1440" y="11196"/>
                  </a:moveTo>
                  <a:lnTo>
                    <a:pt x="1440" y="8635"/>
                  </a:lnTo>
                  <a:lnTo>
                    <a:pt x="6879" y="8635"/>
                  </a:lnTo>
                  <a:lnTo>
                    <a:pt x="6879" y="11196"/>
                  </a:lnTo>
                  <a:close/>
                  <a:moveTo>
                    <a:pt x="1440" y="8342"/>
                  </a:moveTo>
                  <a:lnTo>
                    <a:pt x="1440" y="5805"/>
                  </a:lnTo>
                  <a:lnTo>
                    <a:pt x="6879" y="5805"/>
                  </a:lnTo>
                  <a:lnTo>
                    <a:pt x="6879" y="8366"/>
                  </a:lnTo>
                  <a:close/>
                  <a:moveTo>
                    <a:pt x="440" y="24537"/>
                  </a:moveTo>
                  <a:cubicBezTo>
                    <a:pt x="147" y="24244"/>
                    <a:pt x="1" y="23854"/>
                    <a:pt x="1" y="23464"/>
                  </a:cubicBezTo>
                  <a:lnTo>
                    <a:pt x="1" y="4074"/>
                  </a:lnTo>
                  <a:cubicBezTo>
                    <a:pt x="50" y="1805"/>
                    <a:pt x="1903" y="1"/>
                    <a:pt x="4172" y="1"/>
                  </a:cubicBezTo>
                  <a:cubicBezTo>
                    <a:pt x="6440" y="1"/>
                    <a:pt x="8293" y="1805"/>
                    <a:pt x="8342" y="4074"/>
                  </a:cubicBezTo>
                  <a:lnTo>
                    <a:pt x="8342" y="23464"/>
                  </a:lnTo>
                  <a:cubicBezTo>
                    <a:pt x="8342" y="24293"/>
                    <a:pt x="7659" y="24976"/>
                    <a:pt x="6830" y="24976"/>
                  </a:cubicBezTo>
                  <a:lnTo>
                    <a:pt x="1537" y="24976"/>
                  </a:lnTo>
                  <a:cubicBezTo>
                    <a:pt x="1123" y="24976"/>
                    <a:pt x="733" y="24829"/>
                    <a:pt x="440" y="245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0"/>
            <p:cNvSpPr/>
            <p:nvPr/>
          </p:nvSpPr>
          <p:spPr>
            <a:xfrm>
              <a:off x="6636341" y="2105487"/>
              <a:ext cx="853561" cy="2702149"/>
            </a:xfrm>
            <a:custGeom>
              <a:avLst/>
              <a:gdLst/>
              <a:ahLst/>
              <a:cxnLst/>
              <a:rect l="l" t="t" r="r" b="b"/>
              <a:pathLst>
                <a:path w="7561" h="24196" extrusionOk="0">
                  <a:moveTo>
                    <a:pt x="0" y="3684"/>
                  </a:moveTo>
                  <a:lnTo>
                    <a:pt x="0" y="23074"/>
                  </a:lnTo>
                  <a:cubicBezTo>
                    <a:pt x="0" y="23366"/>
                    <a:pt x="122" y="23659"/>
                    <a:pt x="342" y="23878"/>
                  </a:cubicBezTo>
                  <a:cubicBezTo>
                    <a:pt x="537" y="24098"/>
                    <a:pt x="829" y="24195"/>
                    <a:pt x="1146" y="24195"/>
                  </a:cubicBezTo>
                  <a:lnTo>
                    <a:pt x="6415" y="24195"/>
                  </a:lnTo>
                  <a:cubicBezTo>
                    <a:pt x="7049" y="24195"/>
                    <a:pt x="7561" y="23683"/>
                    <a:pt x="7561" y="23074"/>
                  </a:cubicBezTo>
                  <a:lnTo>
                    <a:pt x="7561" y="3684"/>
                  </a:lnTo>
                  <a:cubicBezTo>
                    <a:pt x="7488" y="1635"/>
                    <a:pt x="5829" y="1"/>
                    <a:pt x="3781" y="1"/>
                  </a:cubicBezTo>
                  <a:cubicBezTo>
                    <a:pt x="1732" y="1"/>
                    <a:pt x="49" y="1635"/>
                    <a:pt x="0" y="3684"/>
                  </a:cubicBezTo>
                  <a:close/>
                  <a:moveTo>
                    <a:pt x="4585" y="2318"/>
                  </a:moveTo>
                  <a:cubicBezTo>
                    <a:pt x="4585" y="3220"/>
                    <a:pt x="3366" y="3464"/>
                    <a:pt x="3024" y="2635"/>
                  </a:cubicBezTo>
                  <a:cubicBezTo>
                    <a:pt x="2683" y="1806"/>
                    <a:pt x="3732" y="1123"/>
                    <a:pt x="4366" y="1757"/>
                  </a:cubicBezTo>
                  <a:cubicBezTo>
                    <a:pt x="4512" y="1903"/>
                    <a:pt x="4585" y="2098"/>
                    <a:pt x="4585" y="2318"/>
                  </a:cubicBezTo>
                  <a:close/>
                  <a:moveTo>
                    <a:pt x="903" y="5098"/>
                  </a:moveTo>
                  <a:lnTo>
                    <a:pt x="6634" y="5098"/>
                  </a:lnTo>
                  <a:cubicBezTo>
                    <a:pt x="6732" y="5098"/>
                    <a:pt x="6805" y="5172"/>
                    <a:pt x="6805" y="5245"/>
                  </a:cubicBezTo>
                  <a:lnTo>
                    <a:pt x="6805" y="8123"/>
                  </a:lnTo>
                  <a:lnTo>
                    <a:pt x="6805" y="8123"/>
                  </a:lnTo>
                  <a:lnTo>
                    <a:pt x="6805" y="10976"/>
                  </a:lnTo>
                  <a:lnTo>
                    <a:pt x="6805" y="10976"/>
                  </a:lnTo>
                  <a:lnTo>
                    <a:pt x="6805" y="13830"/>
                  </a:lnTo>
                  <a:lnTo>
                    <a:pt x="6805" y="13830"/>
                  </a:lnTo>
                  <a:lnTo>
                    <a:pt x="6805" y="16683"/>
                  </a:lnTo>
                  <a:lnTo>
                    <a:pt x="6805" y="16683"/>
                  </a:lnTo>
                  <a:lnTo>
                    <a:pt x="6805" y="19537"/>
                  </a:lnTo>
                  <a:lnTo>
                    <a:pt x="6805" y="19537"/>
                  </a:lnTo>
                  <a:lnTo>
                    <a:pt x="6805" y="22415"/>
                  </a:lnTo>
                  <a:cubicBezTo>
                    <a:pt x="6805" y="22488"/>
                    <a:pt x="6732" y="22561"/>
                    <a:pt x="6634" y="22561"/>
                  </a:cubicBezTo>
                  <a:lnTo>
                    <a:pt x="903" y="22561"/>
                  </a:lnTo>
                  <a:cubicBezTo>
                    <a:pt x="829" y="22561"/>
                    <a:pt x="756" y="22488"/>
                    <a:pt x="756" y="22415"/>
                  </a:cubicBezTo>
                  <a:lnTo>
                    <a:pt x="756" y="5245"/>
                  </a:lnTo>
                  <a:cubicBezTo>
                    <a:pt x="756" y="5172"/>
                    <a:pt x="829" y="5098"/>
                    <a:pt x="903" y="50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0"/>
            <p:cNvSpPr/>
            <p:nvPr/>
          </p:nvSpPr>
          <p:spPr>
            <a:xfrm>
              <a:off x="6754649" y="2707541"/>
              <a:ext cx="614122" cy="286006"/>
            </a:xfrm>
            <a:custGeom>
              <a:avLst/>
              <a:gdLst/>
              <a:ahLst/>
              <a:cxnLst/>
              <a:rect l="l" t="t" r="r" b="b"/>
              <a:pathLst>
                <a:path w="5440" h="2561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666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0"/>
            <p:cNvSpPr/>
            <p:nvPr/>
          </p:nvSpPr>
          <p:spPr>
            <a:xfrm>
              <a:off x="6754649" y="3028949"/>
              <a:ext cx="614122" cy="286006"/>
            </a:xfrm>
            <a:custGeom>
              <a:avLst/>
              <a:gdLst/>
              <a:ahLst/>
              <a:cxnLst/>
              <a:rect l="l" t="t" r="r" b="b"/>
              <a:pathLst>
                <a:path w="5440" h="2561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7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0"/>
            <p:cNvSpPr/>
            <p:nvPr/>
          </p:nvSpPr>
          <p:spPr>
            <a:xfrm>
              <a:off x="6754649" y="3347564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1"/>
                  </a:moveTo>
                  <a:lnTo>
                    <a:pt x="1" y="2562"/>
                  </a:lnTo>
                  <a:lnTo>
                    <a:pt x="5440" y="2562"/>
                  </a:lnTo>
                  <a:lnTo>
                    <a:pt x="5440" y="1"/>
                  </a:lnTo>
                  <a:close/>
                </a:path>
              </a:pathLst>
            </a:custGeom>
            <a:solidFill>
              <a:schemeClr val="accent3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0"/>
            <p:cNvSpPr/>
            <p:nvPr/>
          </p:nvSpPr>
          <p:spPr>
            <a:xfrm>
              <a:off x="6754649" y="3666292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866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0"/>
            <p:cNvSpPr/>
            <p:nvPr/>
          </p:nvSpPr>
          <p:spPr>
            <a:xfrm>
              <a:off x="6754649" y="3987700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9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0"/>
            <p:cNvSpPr/>
            <p:nvPr/>
          </p:nvSpPr>
          <p:spPr>
            <a:xfrm>
              <a:off x="6754649" y="4306316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1"/>
                  </a:moveTo>
                  <a:lnTo>
                    <a:pt x="1" y="2562"/>
                  </a:lnTo>
                  <a:lnTo>
                    <a:pt x="5440" y="2562"/>
                  </a:lnTo>
                  <a:lnTo>
                    <a:pt x="5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0"/>
            <p:cNvSpPr/>
            <p:nvPr/>
          </p:nvSpPr>
          <p:spPr>
            <a:xfrm>
              <a:off x="6655532" y="2184555"/>
              <a:ext cx="834370" cy="2623081"/>
            </a:xfrm>
            <a:custGeom>
              <a:avLst/>
              <a:gdLst/>
              <a:ahLst/>
              <a:cxnLst/>
              <a:rect l="l" t="t" r="r" b="b"/>
              <a:pathLst>
                <a:path w="7391" h="23488" extrusionOk="0">
                  <a:moveTo>
                    <a:pt x="6928" y="21951"/>
                  </a:moveTo>
                  <a:cubicBezTo>
                    <a:pt x="6928" y="22244"/>
                    <a:pt x="6830" y="22536"/>
                    <a:pt x="6610" y="22756"/>
                  </a:cubicBezTo>
                  <a:cubicBezTo>
                    <a:pt x="6391" y="22975"/>
                    <a:pt x="6098" y="23073"/>
                    <a:pt x="5806" y="23097"/>
                  </a:cubicBezTo>
                  <a:lnTo>
                    <a:pt x="513" y="23097"/>
                  </a:lnTo>
                  <a:cubicBezTo>
                    <a:pt x="342" y="23097"/>
                    <a:pt x="172" y="23048"/>
                    <a:pt x="1" y="22951"/>
                  </a:cubicBezTo>
                  <a:cubicBezTo>
                    <a:pt x="50" y="23024"/>
                    <a:pt x="98" y="23097"/>
                    <a:pt x="172" y="23170"/>
                  </a:cubicBezTo>
                  <a:cubicBezTo>
                    <a:pt x="367" y="23390"/>
                    <a:pt x="659" y="23487"/>
                    <a:pt x="976" y="23487"/>
                  </a:cubicBezTo>
                  <a:lnTo>
                    <a:pt x="6245" y="23487"/>
                  </a:lnTo>
                  <a:cubicBezTo>
                    <a:pt x="6879" y="23487"/>
                    <a:pt x="7391" y="22975"/>
                    <a:pt x="7391" y="22366"/>
                  </a:cubicBezTo>
                  <a:lnTo>
                    <a:pt x="7391" y="2976"/>
                  </a:lnTo>
                  <a:cubicBezTo>
                    <a:pt x="7391" y="1976"/>
                    <a:pt x="6976" y="1025"/>
                    <a:pt x="6269" y="317"/>
                  </a:cubicBezTo>
                  <a:cubicBezTo>
                    <a:pt x="6171" y="195"/>
                    <a:pt x="6049" y="98"/>
                    <a:pt x="5928" y="0"/>
                  </a:cubicBezTo>
                  <a:cubicBezTo>
                    <a:pt x="6586" y="707"/>
                    <a:pt x="6952" y="1610"/>
                    <a:pt x="6928" y="2561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40"/>
          <p:cNvGrpSpPr/>
          <p:nvPr/>
        </p:nvGrpSpPr>
        <p:grpSpPr>
          <a:xfrm>
            <a:off x="7141459" y="1885950"/>
            <a:ext cx="603495" cy="1371596"/>
            <a:chOff x="3724575" y="3497700"/>
            <a:chExt cx="603495" cy="1371596"/>
          </a:xfrm>
        </p:grpSpPr>
        <p:sp>
          <p:nvSpPr>
            <p:cNvPr id="965" name="Google Shape;965;p40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5488" y="16414"/>
                  </a:moveTo>
                  <a:lnTo>
                    <a:pt x="1732" y="16414"/>
                  </a:lnTo>
                  <a:cubicBezTo>
                    <a:pt x="781" y="16414"/>
                    <a:pt x="1" y="15634"/>
                    <a:pt x="1" y="14683"/>
                  </a:cubicBezTo>
                  <a:lnTo>
                    <a:pt x="1" y="5537"/>
                  </a:lnTo>
                  <a:cubicBezTo>
                    <a:pt x="1" y="5073"/>
                    <a:pt x="196" y="4634"/>
                    <a:pt x="513" y="4317"/>
                  </a:cubicBezTo>
                  <a:cubicBezTo>
                    <a:pt x="757" y="4073"/>
                    <a:pt x="1050" y="3902"/>
                    <a:pt x="1367" y="3829"/>
                  </a:cubicBezTo>
                  <a:lnTo>
                    <a:pt x="1367" y="781"/>
                  </a:lnTo>
                  <a:cubicBezTo>
                    <a:pt x="1367" y="585"/>
                    <a:pt x="1440" y="366"/>
                    <a:pt x="1610" y="220"/>
                  </a:cubicBezTo>
                  <a:cubicBezTo>
                    <a:pt x="1757" y="73"/>
                    <a:pt x="1952" y="0"/>
                    <a:pt x="2147" y="0"/>
                  </a:cubicBezTo>
                  <a:lnTo>
                    <a:pt x="5074" y="0"/>
                  </a:lnTo>
                  <a:cubicBezTo>
                    <a:pt x="5513" y="0"/>
                    <a:pt x="5854" y="342"/>
                    <a:pt x="5854" y="781"/>
                  </a:cubicBezTo>
                  <a:lnTo>
                    <a:pt x="5854" y="3829"/>
                  </a:lnTo>
                  <a:cubicBezTo>
                    <a:pt x="6659" y="4024"/>
                    <a:pt x="7220" y="4732"/>
                    <a:pt x="7220" y="5537"/>
                  </a:cubicBezTo>
                  <a:lnTo>
                    <a:pt x="7220" y="14683"/>
                  </a:lnTo>
                  <a:cubicBezTo>
                    <a:pt x="7220" y="15634"/>
                    <a:pt x="6440" y="16414"/>
                    <a:pt x="5488" y="16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0"/>
            <p:cNvSpPr/>
            <p:nvPr/>
          </p:nvSpPr>
          <p:spPr>
            <a:xfrm>
              <a:off x="3757170" y="3848221"/>
              <a:ext cx="538223" cy="988485"/>
            </a:xfrm>
            <a:custGeom>
              <a:avLst/>
              <a:gdLst/>
              <a:ahLst/>
              <a:cxnLst/>
              <a:rect l="l" t="t" r="r" b="b"/>
              <a:pathLst>
                <a:path w="6440" h="11830" extrusionOk="0">
                  <a:moveTo>
                    <a:pt x="5098" y="0"/>
                  </a:moveTo>
                  <a:lnTo>
                    <a:pt x="1342" y="0"/>
                  </a:lnTo>
                  <a:cubicBezTo>
                    <a:pt x="611" y="0"/>
                    <a:pt x="1" y="610"/>
                    <a:pt x="1" y="1342"/>
                  </a:cubicBezTo>
                  <a:lnTo>
                    <a:pt x="1" y="10488"/>
                  </a:lnTo>
                  <a:cubicBezTo>
                    <a:pt x="1" y="11219"/>
                    <a:pt x="611" y="11829"/>
                    <a:pt x="1342" y="11829"/>
                  </a:cubicBezTo>
                  <a:lnTo>
                    <a:pt x="5098" y="11829"/>
                  </a:lnTo>
                  <a:cubicBezTo>
                    <a:pt x="5830" y="11829"/>
                    <a:pt x="6440" y="11219"/>
                    <a:pt x="6440" y="10488"/>
                  </a:cubicBezTo>
                  <a:lnTo>
                    <a:pt x="6440" y="1342"/>
                  </a:lnTo>
                  <a:cubicBezTo>
                    <a:pt x="6440" y="610"/>
                    <a:pt x="5830" y="0"/>
                    <a:pt x="5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0"/>
            <p:cNvSpPr/>
            <p:nvPr/>
          </p:nvSpPr>
          <p:spPr>
            <a:xfrm>
              <a:off x="3816342" y="4047922"/>
              <a:ext cx="38779" cy="654255"/>
            </a:xfrm>
            <a:custGeom>
              <a:avLst/>
              <a:gdLst/>
              <a:ahLst/>
              <a:cxnLst/>
              <a:rect l="l" t="t" r="r" b="b"/>
              <a:pathLst>
                <a:path w="464" h="7830" extrusionOk="0">
                  <a:moveTo>
                    <a:pt x="439" y="7610"/>
                  </a:moveTo>
                  <a:cubicBezTo>
                    <a:pt x="464" y="7829"/>
                    <a:pt x="0" y="7829"/>
                    <a:pt x="25" y="7610"/>
                  </a:cubicBezTo>
                  <a:lnTo>
                    <a:pt x="25" y="1781"/>
                  </a:lnTo>
                  <a:cubicBezTo>
                    <a:pt x="0" y="1561"/>
                    <a:pt x="464" y="1561"/>
                    <a:pt x="439" y="1781"/>
                  </a:cubicBezTo>
                  <a:close/>
                  <a:moveTo>
                    <a:pt x="439" y="732"/>
                  </a:moveTo>
                  <a:cubicBezTo>
                    <a:pt x="415" y="952"/>
                    <a:pt x="73" y="952"/>
                    <a:pt x="25" y="732"/>
                  </a:cubicBezTo>
                  <a:lnTo>
                    <a:pt x="25" y="220"/>
                  </a:lnTo>
                  <a:cubicBezTo>
                    <a:pt x="0" y="0"/>
                    <a:pt x="464" y="0"/>
                    <a:pt x="439" y="2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0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3171" y="2293"/>
                  </a:moveTo>
                  <a:lnTo>
                    <a:pt x="2415" y="2293"/>
                  </a:lnTo>
                  <a:cubicBezTo>
                    <a:pt x="2342" y="2293"/>
                    <a:pt x="2269" y="2220"/>
                    <a:pt x="2269" y="2146"/>
                  </a:cubicBezTo>
                  <a:lnTo>
                    <a:pt x="2269" y="1293"/>
                  </a:lnTo>
                  <a:cubicBezTo>
                    <a:pt x="2269" y="1195"/>
                    <a:pt x="2342" y="1146"/>
                    <a:pt x="2415" y="1146"/>
                  </a:cubicBezTo>
                  <a:lnTo>
                    <a:pt x="3171" y="1146"/>
                  </a:lnTo>
                  <a:cubicBezTo>
                    <a:pt x="3245" y="1146"/>
                    <a:pt x="3318" y="1195"/>
                    <a:pt x="3318" y="1293"/>
                  </a:cubicBezTo>
                  <a:lnTo>
                    <a:pt x="3318" y="2146"/>
                  </a:lnTo>
                  <a:cubicBezTo>
                    <a:pt x="3318" y="2220"/>
                    <a:pt x="3245" y="2293"/>
                    <a:pt x="3171" y="2293"/>
                  </a:cubicBezTo>
                  <a:close/>
                  <a:moveTo>
                    <a:pt x="5488" y="16414"/>
                  </a:moveTo>
                  <a:cubicBezTo>
                    <a:pt x="6440" y="16414"/>
                    <a:pt x="7220" y="15634"/>
                    <a:pt x="7220" y="14683"/>
                  </a:cubicBezTo>
                  <a:lnTo>
                    <a:pt x="7220" y="5537"/>
                  </a:lnTo>
                  <a:cubicBezTo>
                    <a:pt x="7220" y="4707"/>
                    <a:pt x="6659" y="4000"/>
                    <a:pt x="5854" y="3829"/>
                  </a:cubicBezTo>
                  <a:lnTo>
                    <a:pt x="5854" y="781"/>
                  </a:lnTo>
                  <a:cubicBezTo>
                    <a:pt x="5854" y="342"/>
                    <a:pt x="5513" y="0"/>
                    <a:pt x="5074" y="0"/>
                  </a:cubicBezTo>
                  <a:lnTo>
                    <a:pt x="2147" y="0"/>
                  </a:lnTo>
                  <a:cubicBezTo>
                    <a:pt x="1952" y="0"/>
                    <a:pt x="1732" y="73"/>
                    <a:pt x="1586" y="220"/>
                  </a:cubicBezTo>
                  <a:cubicBezTo>
                    <a:pt x="1440" y="366"/>
                    <a:pt x="1367" y="561"/>
                    <a:pt x="1367" y="781"/>
                  </a:cubicBezTo>
                  <a:lnTo>
                    <a:pt x="1367" y="3829"/>
                  </a:lnTo>
                  <a:cubicBezTo>
                    <a:pt x="1050" y="3902"/>
                    <a:pt x="757" y="4073"/>
                    <a:pt x="513" y="4293"/>
                  </a:cubicBezTo>
                  <a:cubicBezTo>
                    <a:pt x="196" y="4610"/>
                    <a:pt x="1" y="5049"/>
                    <a:pt x="1" y="5512"/>
                  </a:cubicBezTo>
                  <a:lnTo>
                    <a:pt x="1" y="14658"/>
                  </a:lnTo>
                  <a:cubicBezTo>
                    <a:pt x="1" y="15634"/>
                    <a:pt x="781" y="16414"/>
                    <a:pt x="1732" y="16414"/>
                  </a:cubicBezTo>
                  <a:close/>
                  <a:moveTo>
                    <a:pt x="1757" y="3805"/>
                  </a:moveTo>
                  <a:lnTo>
                    <a:pt x="5464" y="3805"/>
                  </a:lnTo>
                  <a:lnTo>
                    <a:pt x="5464" y="781"/>
                  </a:lnTo>
                  <a:cubicBezTo>
                    <a:pt x="5464" y="683"/>
                    <a:pt x="5415" y="585"/>
                    <a:pt x="5342" y="512"/>
                  </a:cubicBezTo>
                  <a:cubicBezTo>
                    <a:pt x="5269" y="439"/>
                    <a:pt x="5171" y="390"/>
                    <a:pt x="5074" y="390"/>
                  </a:cubicBezTo>
                  <a:lnTo>
                    <a:pt x="2147" y="390"/>
                  </a:lnTo>
                  <a:cubicBezTo>
                    <a:pt x="1928" y="390"/>
                    <a:pt x="1757" y="561"/>
                    <a:pt x="1757" y="781"/>
                  </a:cubicBezTo>
                  <a:close/>
                  <a:moveTo>
                    <a:pt x="1732" y="16024"/>
                  </a:moveTo>
                  <a:cubicBezTo>
                    <a:pt x="1001" y="16024"/>
                    <a:pt x="391" y="15414"/>
                    <a:pt x="391" y="14683"/>
                  </a:cubicBezTo>
                  <a:lnTo>
                    <a:pt x="391" y="5537"/>
                  </a:lnTo>
                  <a:cubicBezTo>
                    <a:pt x="391" y="4780"/>
                    <a:pt x="1001" y="4195"/>
                    <a:pt x="1732" y="4195"/>
                  </a:cubicBezTo>
                  <a:lnTo>
                    <a:pt x="5488" y="4195"/>
                  </a:lnTo>
                  <a:cubicBezTo>
                    <a:pt x="6220" y="4195"/>
                    <a:pt x="6830" y="4780"/>
                    <a:pt x="6830" y="5537"/>
                  </a:cubicBezTo>
                  <a:lnTo>
                    <a:pt x="6830" y="14683"/>
                  </a:lnTo>
                  <a:cubicBezTo>
                    <a:pt x="6830" y="15414"/>
                    <a:pt x="6220" y="16024"/>
                    <a:pt x="5488" y="16024"/>
                  </a:cubicBezTo>
                  <a:close/>
                  <a:moveTo>
                    <a:pt x="4781" y="2293"/>
                  </a:moveTo>
                  <a:lnTo>
                    <a:pt x="4074" y="2293"/>
                  </a:lnTo>
                  <a:cubicBezTo>
                    <a:pt x="3976" y="2293"/>
                    <a:pt x="3928" y="2220"/>
                    <a:pt x="3928" y="2146"/>
                  </a:cubicBezTo>
                  <a:lnTo>
                    <a:pt x="3928" y="1293"/>
                  </a:lnTo>
                  <a:cubicBezTo>
                    <a:pt x="3903" y="1220"/>
                    <a:pt x="3976" y="1146"/>
                    <a:pt x="4074" y="1146"/>
                  </a:cubicBezTo>
                  <a:lnTo>
                    <a:pt x="4781" y="1146"/>
                  </a:lnTo>
                  <a:cubicBezTo>
                    <a:pt x="4879" y="1146"/>
                    <a:pt x="4952" y="1220"/>
                    <a:pt x="4952" y="1293"/>
                  </a:cubicBezTo>
                  <a:lnTo>
                    <a:pt x="4952" y="2122"/>
                  </a:lnTo>
                  <a:cubicBezTo>
                    <a:pt x="4952" y="2220"/>
                    <a:pt x="4879" y="2293"/>
                    <a:pt x="4781" y="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0"/>
            <p:cNvSpPr/>
            <p:nvPr/>
          </p:nvSpPr>
          <p:spPr>
            <a:xfrm>
              <a:off x="3871336" y="3530287"/>
              <a:ext cx="309980" cy="285349"/>
            </a:xfrm>
            <a:custGeom>
              <a:avLst/>
              <a:gdLst/>
              <a:ahLst/>
              <a:cxnLst/>
              <a:rect l="l" t="t" r="r" b="b"/>
              <a:pathLst>
                <a:path w="3709" h="3415" extrusionOk="0">
                  <a:moveTo>
                    <a:pt x="1" y="3415"/>
                  </a:moveTo>
                  <a:lnTo>
                    <a:pt x="3708" y="3415"/>
                  </a:lnTo>
                  <a:lnTo>
                    <a:pt x="3708" y="391"/>
                  </a:lnTo>
                  <a:cubicBezTo>
                    <a:pt x="3708" y="293"/>
                    <a:pt x="3659" y="195"/>
                    <a:pt x="3586" y="122"/>
                  </a:cubicBezTo>
                  <a:cubicBezTo>
                    <a:pt x="3513" y="49"/>
                    <a:pt x="3415" y="0"/>
                    <a:pt x="3318" y="0"/>
                  </a:cubicBezTo>
                  <a:lnTo>
                    <a:pt x="391" y="0"/>
                  </a:lnTo>
                  <a:cubicBezTo>
                    <a:pt x="172" y="0"/>
                    <a:pt x="1" y="171"/>
                    <a:pt x="1" y="391"/>
                  </a:cubicBezTo>
                  <a:close/>
                  <a:moveTo>
                    <a:pt x="1415" y="1903"/>
                  </a:moveTo>
                  <a:lnTo>
                    <a:pt x="659" y="1903"/>
                  </a:lnTo>
                  <a:cubicBezTo>
                    <a:pt x="586" y="1903"/>
                    <a:pt x="513" y="1830"/>
                    <a:pt x="513" y="1756"/>
                  </a:cubicBezTo>
                  <a:lnTo>
                    <a:pt x="513" y="903"/>
                  </a:lnTo>
                  <a:cubicBezTo>
                    <a:pt x="513" y="805"/>
                    <a:pt x="586" y="756"/>
                    <a:pt x="659" y="756"/>
                  </a:cubicBezTo>
                  <a:lnTo>
                    <a:pt x="1415" y="756"/>
                  </a:lnTo>
                  <a:cubicBezTo>
                    <a:pt x="1489" y="756"/>
                    <a:pt x="1562" y="805"/>
                    <a:pt x="1562" y="903"/>
                  </a:cubicBezTo>
                  <a:lnTo>
                    <a:pt x="1562" y="1756"/>
                  </a:lnTo>
                  <a:cubicBezTo>
                    <a:pt x="1562" y="1830"/>
                    <a:pt x="1489" y="1903"/>
                    <a:pt x="1415" y="1903"/>
                  </a:cubicBezTo>
                  <a:close/>
                  <a:moveTo>
                    <a:pt x="3025" y="1903"/>
                  </a:moveTo>
                  <a:lnTo>
                    <a:pt x="2318" y="1903"/>
                  </a:lnTo>
                  <a:cubicBezTo>
                    <a:pt x="2220" y="1903"/>
                    <a:pt x="2147" y="1830"/>
                    <a:pt x="2147" y="1732"/>
                  </a:cubicBezTo>
                  <a:lnTo>
                    <a:pt x="2147" y="903"/>
                  </a:lnTo>
                  <a:cubicBezTo>
                    <a:pt x="2147" y="830"/>
                    <a:pt x="2220" y="756"/>
                    <a:pt x="2318" y="756"/>
                  </a:cubicBezTo>
                  <a:lnTo>
                    <a:pt x="3025" y="756"/>
                  </a:lnTo>
                  <a:cubicBezTo>
                    <a:pt x="3123" y="756"/>
                    <a:pt x="3196" y="830"/>
                    <a:pt x="3196" y="903"/>
                  </a:cubicBezTo>
                  <a:lnTo>
                    <a:pt x="3196" y="1732"/>
                  </a:lnTo>
                  <a:cubicBezTo>
                    <a:pt x="3196" y="1830"/>
                    <a:pt x="3123" y="1903"/>
                    <a:pt x="3025" y="19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0"/>
            <p:cNvSpPr/>
            <p:nvPr/>
          </p:nvSpPr>
          <p:spPr>
            <a:xfrm>
              <a:off x="3775557" y="3848221"/>
              <a:ext cx="519836" cy="988485"/>
            </a:xfrm>
            <a:custGeom>
              <a:avLst/>
              <a:gdLst/>
              <a:ahLst/>
              <a:cxnLst/>
              <a:rect l="l" t="t" r="r" b="b"/>
              <a:pathLst>
                <a:path w="6220" h="11830" extrusionOk="0">
                  <a:moveTo>
                    <a:pt x="5074" y="707"/>
                  </a:moveTo>
                  <a:lnTo>
                    <a:pt x="5074" y="9854"/>
                  </a:lnTo>
                  <a:cubicBezTo>
                    <a:pt x="5074" y="10585"/>
                    <a:pt x="4464" y="11195"/>
                    <a:pt x="3732" y="11195"/>
                  </a:cubicBezTo>
                  <a:lnTo>
                    <a:pt x="1" y="11195"/>
                  </a:lnTo>
                  <a:cubicBezTo>
                    <a:pt x="49" y="11293"/>
                    <a:pt x="122" y="11366"/>
                    <a:pt x="196" y="11439"/>
                  </a:cubicBezTo>
                  <a:cubicBezTo>
                    <a:pt x="440" y="11683"/>
                    <a:pt x="781" y="11829"/>
                    <a:pt x="1122" y="11829"/>
                  </a:cubicBezTo>
                  <a:lnTo>
                    <a:pt x="4878" y="11829"/>
                  </a:lnTo>
                  <a:cubicBezTo>
                    <a:pt x="5610" y="11829"/>
                    <a:pt x="6220" y="11219"/>
                    <a:pt x="6220" y="10488"/>
                  </a:cubicBezTo>
                  <a:lnTo>
                    <a:pt x="6220" y="1342"/>
                  </a:lnTo>
                  <a:cubicBezTo>
                    <a:pt x="6220" y="610"/>
                    <a:pt x="5610" y="0"/>
                    <a:pt x="4878" y="0"/>
                  </a:cubicBezTo>
                  <a:lnTo>
                    <a:pt x="4878" y="0"/>
                  </a:lnTo>
                  <a:cubicBezTo>
                    <a:pt x="5000" y="220"/>
                    <a:pt x="5074" y="464"/>
                    <a:pt x="5074" y="70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1" name="Google Shape;971;p40"/>
          <p:cNvSpPr/>
          <p:nvPr/>
        </p:nvSpPr>
        <p:spPr>
          <a:xfrm>
            <a:off x="2342075" y="3596350"/>
            <a:ext cx="4459800" cy="854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27"/>
          <p:cNvGrpSpPr/>
          <p:nvPr/>
        </p:nvGrpSpPr>
        <p:grpSpPr>
          <a:xfrm>
            <a:off x="4754850" y="3195960"/>
            <a:ext cx="3771900" cy="1412550"/>
            <a:chOff x="4754850" y="1600325"/>
            <a:chExt cx="3771900" cy="1412550"/>
          </a:xfrm>
        </p:grpSpPr>
        <p:sp>
          <p:nvSpPr>
            <p:cNvPr id="463" name="Google Shape;463;p27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7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5" name="Google Shape;465;p27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66" name="Google Shape;466;p27"/>
          <p:cNvGrpSpPr/>
          <p:nvPr/>
        </p:nvGrpSpPr>
        <p:grpSpPr>
          <a:xfrm>
            <a:off x="715100" y="3195863"/>
            <a:ext cx="3771900" cy="1412550"/>
            <a:chOff x="4754850" y="1600325"/>
            <a:chExt cx="3771900" cy="1412550"/>
          </a:xfrm>
        </p:grpSpPr>
        <p:sp>
          <p:nvSpPr>
            <p:cNvPr id="467" name="Google Shape;467;p27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7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9" name="Google Shape;469;p27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0" name="Google Shape;470;p27"/>
          <p:cNvGrpSpPr/>
          <p:nvPr/>
        </p:nvGrpSpPr>
        <p:grpSpPr>
          <a:xfrm>
            <a:off x="715100" y="1600313"/>
            <a:ext cx="3771900" cy="1412550"/>
            <a:chOff x="4754850" y="1600325"/>
            <a:chExt cx="3771900" cy="1412550"/>
          </a:xfrm>
        </p:grpSpPr>
        <p:sp>
          <p:nvSpPr>
            <p:cNvPr id="471" name="Google Shape;471;p27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7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3" name="Google Shape;473;p27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4" name="Google Shape;474;p27"/>
          <p:cNvGrpSpPr/>
          <p:nvPr/>
        </p:nvGrpSpPr>
        <p:grpSpPr>
          <a:xfrm>
            <a:off x="4754850" y="1600313"/>
            <a:ext cx="3771900" cy="1412550"/>
            <a:chOff x="4754850" y="1600325"/>
            <a:chExt cx="3771900" cy="1412550"/>
          </a:xfrm>
        </p:grpSpPr>
        <p:sp>
          <p:nvSpPr>
            <p:cNvPr id="475" name="Google Shape;475;p27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7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7" name="Google Shape;477;p27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78" name="Google Shape;478;p27"/>
          <p:cNvSpPr txBox="1">
            <a:spLocks noGrp="1"/>
          </p:cNvSpPr>
          <p:nvPr>
            <p:ph type="subTitle" idx="1"/>
          </p:nvPr>
        </p:nvSpPr>
        <p:spPr>
          <a:xfrm>
            <a:off x="1957976" y="1802875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Sobre a TT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subTitle" idx="2"/>
          </p:nvPr>
        </p:nvSpPr>
        <p:spPr>
          <a:xfrm>
            <a:off x="1957956" y="3399150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Usuário</a:t>
            </a:r>
            <a:endParaRPr dirty="0"/>
          </a:p>
        </p:txBody>
      </p:sp>
      <p:sp>
        <p:nvSpPr>
          <p:cNvPr id="480" name="Google Shape;480;p27"/>
          <p:cNvSpPr txBox="1">
            <a:spLocks noGrp="1"/>
          </p:cNvSpPr>
          <p:nvPr>
            <p:ph type="subTitle" idx="3"/>
          </p:nvPr>
        </p:nvSpPr>
        <p:spPr>
          <a:xfrm>
            <a:off x="5997466" y="1803588"/>
            <a:ext cx="2377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Prestador</a:t>
            </a:r>
            <a:endParaRPr dirty="0"/>
          </a:p>
        </p:txBody>
      </p:sp>
      <p:sp>
        <p:nvSpPr>
          <p:cNvPr id="481" name="Google Shape;481;p27"/>
          <p:cNvSpPr txBox="1">
            <a:spLocks noGrp="1"/>
          </p:cNvSpPr>
          <p:nvPr>
            <p:ph type="title"/>
          </p:nvPr>
        </p:nvSpPr>
        <p:spPr>
          <a:xfrm>
            <a:off x="769317" y="1802875"/>
            <a:ext cx="11886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01</a:t>
            </a:r>
            <a:endParaRPr/>
          </a:p>
        </p:txBody>
      </p:sp>
      <p:sp>
        <p:nvSpPr>
          <p:cNvPr id="482" name="Google Shape;482;p27"/>
          <p:cNvSpPr txBox="1">
            <a:spLocks noGrp="1"/>
          </p:cNvSpPr>
          <p:nvPr>
            <p:ph type="subTitle" idx="5"/>
          </p:nvPr>
        </p:nvSpPr>
        <p:spPr>
          <a:xfrm>
            <a:off x="1957976" y="2261521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Breve descrição sobre a nossa plataforma</a:t>
            </a:r>
            <a:endParaRPr dirty="0"/>
          </a:p>
        </p:txBody>
      </p:sp>
      <p:sp>
        <p:nvSpPr>
          <p:cNvPr id="483" name="Google Shape;483;p27"/>
          <p:cNvSpPr txBox="1">
            <a:spLocks noGrp="1"/>
          </p:cNvSpPr>
          <p:nvPr>
            <p:ph type="title" idx="6"/>
          </p:nvPr>
        </p:nvSpPr>
        <p:spPr>
          <a:xfrm>
            <a:off x="4808859" y="1803600"/>
            <a:ext cx="11886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02</a:t>
            </a:r>
            <a:endParaRPr/>
          </a:p>
        </p:txBody>
      </p:sp>
      <p:sp>
        <p:nvSpPr>
          <p:cNvPr id="484" name="Google Shape;484;p27"/>
          <p:cNvSpPr txBox="1">
            <a:spLocks noGrp="1"/>
          </p:cNvSpPr>
          <p:nvPr>
            <p:ph type="subTitle" idx="7"/>
          </p:nvPr>
        </p:nvSpPr>
        <p:spPr>
          <a:xfrm>
            <a:off x="5997466" y="2260800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Tela cadastro do prestador, localização e perfil</a:t>
            </a:r>
            <a:endParaRPr dirty="0"/>
          </a:p>
        </p:txBody>
      </p:sp>
      <p:sp>
        <p:nvSpPr>
          <p:cNvPr id="485" name="Google Shape;485;p27"/>
          <p:cNvSpPr txBox="1">
            <a:spLocks noGrp="1"/>
          </p:cNvSpPr>
          <p:nvPr>
            <p:ph type="title" idx="8"/>
          </p:nvPr>
        </p:nvSpPr>
        <p:spPr>
          <a:xfrm>
            <a:off x="769347" y="3399150"/>
            <a:ext cx="11886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03</a:t>
            </a:r>
            <a:endParaRPr/>
          </a:p>
        </p:txBody>
      </p:sp>
      <p:sp>
        <p:nvSpPr>
          <p:cNvPr id="486" name="Google Shape;486;p27"/>
          <p:cNvSpPr txBox="1">
            <a:spLocks noGrp="1"/>
          </p:cNvSpPr>
          <p:nvPr>
            <p:ph type="subTitle" idx="9"/>
          </p:nvPr>
        </p:nvSpPr>
        <p:spPr>
          <a:xfrm>
            <a:off x="1957956" y="3856343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Tela cadastro do usuário, perfil.</a:t>
            </a:r>
          </a:p>
        </p:txBody>
      </p:sp>
      <p:sp>
        <p:nvSpPr>
          <p:cNvPr id="487" name="Google Shape;487;p27"/>
          <p:cNvSpPr txBox="1">
            <a:spLocks noGrp="1"/>
          </p:cNvSpPr>
          <p:nvPr>
            <p:ph type="title" idx="15"/>
          </p:nvPr>
        </p:nvSpPr>
        <p:spPr>
          <a:xfrm>
            <a:off x="715650" y="731525"/>
            <a:ext cx="77133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Scripts</a:t>
            </a:r>
            <a:endParaRPr dirty="0"/>
          </a:p>
        </p:txBody>
      </p:sp>
      <p:sp>
        <p:nvSpPr>
          <p:cNvPr id="488" name="Google Shape;488;p27"/>
          <p:cNvSpPr txBox="1">
            <a:spLocks noGrp="1"/>
          </p:cNvSpPr>
          <p:nvPr>
            <p:ph type="subTitle" idx="4"/>
          </p:nvPr>
        </p:nvSpPr>
        <p:spPr>
          <a:xfrm>
            <a:off x="6043506" y="3399143"/>
            <a:ext cx="22860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Pagamento</a:t>
            </a:r>
            <a:endParaRPr dirty="0"/>
          </a:p>
        </p:txBody>
      </p:sp>
      <p:sp>
        <p:nvSpPr>
          <p:cNvPr id="489" name="Google Shape;489;p27"/>
          <p:cNvSpPr txBox="1">
            <a:spLocks noGrp="1"/>
          </p:cNvSpPr>
          <p:nvPr>
            <p:ph type="title" idx="13"/>
          </p:nvPr>
        </p:nvSpPr>
        <p:spPr>
          <a:xfrm>
            <a:off x="4854897" y="3399143"/>
            <a:ext cx="11886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04</a:t>
            </a:r>
            <a:endParaRPr dirty="0"/>
          </a:p>
        </p:txBody>
      </p:sp>
      <p:sp>
        <p:nvSpPr>
          <p:cNvPr id="490" name="Google Shape;490;p27"/>
          <p:cNvSpPr txBox="1">
            <a:spLocks noGrp="1"/>
          </p:cNvSpPr>
          <p:nvPr>
            <p:ph type="subTitle" idx="14"/>
          </p:nvPr>
        </p:nvSpPr>
        <p:spPr>
          <a:xfrm>
            <a:off x="6043506" y="3856343"/>
            <a:ext cx="2286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Tela cadastro do tipo de pagamento e reembolso.</a:t>
            </a:r>
          </a:p>
        </p:txBody>
      </p:sp>
      <p:sp>
        <p:nvSpPr>
          <p:cNvPr id="491" name="Google Shape;491;p27"/>
          <p:cNvSpPr/>
          <p:nvPr/>
        </p:nvSpPr>
        <p:spPr>
          <a:xfrm>
            <a:off x="7971738" y="1225982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7"/>
          <p:cNvSpPr/>
          <p:nvPr/>
        </p:nvSpPr>
        <p:spPr>
          <a:xfrm>
            <a:off x="7739398" y="1077330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7"/>
          <p:cNvSpPr/>
          <p:nvPr/>
        </p:nvSpPr>
        <p:spPr>
          <a:xfrm>
            <a:off x="715100" y="912725"/>
            <a:ext cx="457208" cy="164598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28"/>
          <p:cNvGrpSpPr/>
          <p:nvPr/>
        </p:nvGrpSpPr>
        <p:grpSpPr>
          <a:xfrm>
            <a:off x="5022725" y="1426150"/>
            <a:ext cx="3657590" cy="348347"/>
            <a:chOff x="4572050" y="100025"/>
            <a:chExt cx="3657590" cy="348347"/>
          </a:xfrm>
        </p:grpSpPr>
        <p:sp>
          <p:nvSpPr>
            <p:cNvPr id="499" name="Google Shape;499;p28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42" y="610"/>
                    <a:pt x="4805" y="0"/>
                    <a:pt x="7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8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18" y="610"/>
                    <a:pt x="4805" y="0"/>
                    <a:pt x="7122" y="0"/>
                  </a:cubicBezTo>
                  <a:close/>
                  <a:moveTo>
                    <a:pt x="28317" y="2780"/>
                  </a:moveTo>
                  <a:lnTo>
                    <a:pt x="8464" y="2780"/>
                  </a:lnTo>
                  <a:cubicBezTo>
                    <a:pt x="8269" y="2780"/>
                    <a:pt x="8269" y="3073"/>
                    <a:pt x="8464" y="3073"/>
                  </a:cubicBezTo>
                  <a:lnTo>
                    <a:pt x="28317" y="3073"/>
                  </a:lnTo>
                  <a:cubicBezTo>
                    <a:pt x="28512" y="3073"/>
                    <a:pt x="28512" y="2780"/>
                    <a:pt x="28317" y="2780"/>
                  </a:cubicBezTo>
                  <a:close/>
                  <a:moveTo>
                    <a:pt x="6293" y="2780"/>
                  </a:moveTo>
                  <a:lnTo>
                    <a:pt x="6805" y="2780"/>
                  </a:lnTo>
                  <a:cubicBezTo>
                    <a:pt x="7000" y="2780"/>
                    <a:pt x="7000" y="3073"/>
                    <a:pt x="6805" y="3073"/>
                  </a:cubicBezTo>
                  <a:lnTo>
                    <a:pt x="6244" y="3073"/>
                  </a:lnTo>
                  <a:cubicBezTo>
                    <a:pt x="6171" y="3415"/>
                    <a:pt x="6098" y="3732"/>
                    <a:pt x="5952" y="4049"/>
                  </a:cubicBezTo>
                  <a:cubicBezTo>
                    <a:pt x="6342" y="4073"/>
                    <a:pt x="6732" y="4097"/>
                    <a:pt x="7122" y="4097"/>
                  </a:cubicBezTo>
                  <a:lnTo>
                    <a:pt x="38000" y="4097"/>
                  </a:lnTo>
                  <a:lnTo>
                    <a:pt x="38000" y="3073"/>
                  </a:lnTo>
                  <a:lnTo>
                    <a:pt x="29951" y="3073"/>
                  </a:lnTo>
                  <a:cubicBezTo>
                    <a:pt x="29756" y="3073"/>
                    <a:pt x="29756" y="2780"/>
                    <a:pt x="29951" y="2780"/>
                  </a:cubicBezTo>
                  <a:lnTo>
                    <a:pt x="38000" y="2780"/>
                  </a:lnTo>
                  <a:lnTo>
                    <a:pt x="38000" y="1561"/>
                  </a:lnTo>
                  <a:lnTo>
                    <a:pt x="37390" y="1561"/>
                  </a:lnTo>
                  <a:cubicBezTo>
                    <a:pt x="37317" y="1561"/>
                    <a:pt x="37244" y="1488"/>
                    <a:pt x="37244" y="1415"/>
                  </a:cubicBezTo>
                  <a:cubicBezTo>
                    <a:pt x="37244" y="1317"/>
                    <a:pt x="37317" y="1268"/>
                    <a:pt x="37390" y="1268"/>
                  </a:cubicBezTo>
                  <a:lnTo>
                    <a:pt x="38000" y="1268"/>
                  </a:lnTo>
                  <a:lnTo>
                    <a:pt x="38000" y="366"/>
                  </a:lnTo>
                  <a:lnTo>
                    <a:pt x="7122" y="366"/>
                  </a:lnTo>
                  <a:cubicBezTo>
                    <a:pt x="6732" y="366"/>
                    <a:pt x="6366" y="390"/>
                    <a:pt x="5976" y="415"/>
                  </a:cubicBezTo>
                  <a:cubicBezTo>
                    <a:pt x="6074" y="707"/>
                    <a:pt x="6171" y="976"/>
                    <a:pt x="6220" y="1268"/>
                  </a:cubicBezTo>
                  <a:lnTo>
                    <a:pt x="14244" y="1268"/>
                  </a:lnTo>
                  <a:cubicBezTo>
                    <a:pt x="14342" y="1268"/>
                    <a:pt x="14390" y="1317"/>
                    <a:pt x="14390" y="1415"/>
                  </a:cubicBezTo>
                  <a:cubicBezTo>
                    <a:pt x="14390" y="1488"/>
                    <a:pt x="14342" y="1561"/>
                    <a:pt x="14244" y="1561"/>
                  </a:cubicBezTo>
                  <a:lnTo>
                    <a:pt x="6269" y="1561"/>
                  </a:lnTo>
                  <a:cubicBezTo>
                    <a:pt x="6317" y="1951"/>
                    <a:pt x="6317" y="2366"/>
                    <a:pt x="6269" y="2780"/>
                  </a:cubicBezTo>
                  <a:close/>
                  <a:moveTo>
                    <a:pt x="38292" y="2927"/>
                  </a:moveTo>
                  <a:lnTo>
                    <a:pt x="38292" y="2927"/>
                  </a:lnTo>
                  <a:lnTo>
                    <a:pt x="38292" y="4097"/>
                  </a:lnTo>
                  <a:lnTo>
                    <a:pt x="40268" y="4097"/>
                  </a:lnTo>
                  <a:lnTo>
                    <a:pt x="40268" y="390"/>
                  </a:lnTo>
                  <a:lnTo>
                    <a:pt x="38317" y="390"/>
                  </a:lnTo>
                  <a:lnTo>
                    <a:pt x="38317" y="2927"/>
                  </a:lnTo>
                  <a:close/>
                  <a:moveTo>
                    <a:pt x="28951" y="3073"/>
                  </a:moveTo>
                  <a:lnTo>
                    <a:pt x="29244" y="3073"/>
                  </a:lnTo>
                  <a:cubicBezTo>
                    <a:pt x="29439" y="3073"/>
                    <a:pt x="29439" y="2780"/>
                    <a:pt x="29244" y="2780"/>
                  </a:cubicBezTo>
                  <a:lnTo>
                    <a:pt x="28951" y="2780"/>
                  </a:lnTo>
                  <a:cubicBezTo>
                    <a:pt x="28732" y="2780"/>
                    <a:pt x="28732" y="3073"/>
                    <a:pt x="28951" y="3073"/>
                  </a:cubicBezTo>
                  <a:close/>
                  <a:moveTo>
                    <a:pt x="15878" y="1561"/>
                  </a:moveTo>
                  <a:lnTo>
                    <a:pt x="35731" y="1561"/>
                  </a:lnTo>
                  <a:cubicBezTo>
                    <a:pt x="35829" y="1561"/>
                    <a:pt x="35878" y="1512"/>
                    <a:pt x="35878" y="1415"/>
                  </a:cubicBezTo>
                  <a:cubicBezTo>
                    <a:pt x="35878" y="1341"/>
                    <a:pt x="35829" y="1268"/>
                    <a:pt x="35731" y="1268"/>
                  </a:cubicBezTo>
                  <a:lnTo>
                    <a:pt x="15878" y="1268"/>
                  </a:lnTo>
                  <a:cubicBezTo>
                    <a:pt x="15805" y="1268"/>
                    <a:pt x="15732" y="1341"/>
                    <a:pt x="15732" y="1415"/>
                  </a:cubicBezTo>
                  <a:cubicBezTo>
                    <a:pt x="15732" y="1512"/>
                    <a:pt x="15805" y="1585"/>
                    <a:pt x="15878" y="1561"/>
                  </a:cubicBezTo>
                  <a:close/>
                  <a:moveTo>
                    <a:pt x="15244" y="1268"/>
                  </a:moveTo>
                  <a:lnTo>
                    <a:pt x="14951" y="1268"/>
                  </a:lnTo>
                  <a:cubicBezTo>
                    <a:pt x="14854" y="1268"/>
                    <a:pt x="14781" y="1341"/>
                    <a:pt x="14805" y="1415"/>
                  </a:cubicBezTo>
                  <a:cubicBezTo>
                    <a:pt x="14781" y="1512"/>
                    <a:pt x="14854" y="1561"/>
                    <a:pt x="14951" y="1561"/>
                  </a:cubicBezTo>
                  <a:lnTo>
                    <a:pt x="15244" y="1561"/>
                  </a:lnTo>
                  <a:cubicBezTo>
                    <a:pt x="15342" y="1561"/>
                    <a:pt x="15390" y="1512"/>
                    <a:pt x="15390" y="1415"/>
                  </a:cubicBezTo>
                  <a:cubicBezTo>
                    <a:pt x="15390" y="1341"/>
                    <a:pt x="15342" y="1268"/>
                    <a:pt x="15244" y="1268"/>
                  </a:cubicBezTo>
                  <a:close/>
                  <a:moveTo>
                    <a:pt x="5561" y="3976"/>
                  </a:moveTo>
                  <a:cubicBezTo>
                    <a:pt x="6025" y="2854"/>
                    <a:pt x="6025" y="1610"/>
                    <a:pt x="5561" y="488"/>
                  </a:cubicBezTo>
                  <a:cubicBezTo>
                    <a:pt x="4391" y="683"/>
                    <a:pt x="3244" y="1024"/>
                    <a:pt x="2171" y="1512"/>
                  </a:cubicBezTo>
                  <a:lnTo>
                    <a:pt x="1903" y="1634"/>
                  </a:lnTo>
                  <a:cubicBezTo>
                    <a:pt x="2147" y="2000"/>
                    <a:pt x="2147" y="2463"/>
                    <a:pt x="1903" y="2854"/>
                  </a:cubicBezTo>
                  <a:lnTo>
                    <a:pt x="2171" y="2951"/>
                  </a:lnTo>
                  <a:cubicBezTo>
                    <a:pt x="3244" y="3463"/>
                    <a:pt x="4366" y="3805"/>
                    <a:pt x="5537" y="4000"/>
                  </a:cubicBezTo>
                  <a:close/>
                  <a:moveTo>
                    <a:pt x="1513" y="2683"/>
                  </a:moveTo>
                  <a:cubicBezTo>
                    <a:pt x="1732" y="2415"/>
                    <a:pt x="1732" y="2049"/>
                    <a:pt x="1537" y="1756"/>
                  </a:cubicBezTo>
                  <a:cubicBezTo>
                    <a:pt x="1342" y="1854"/>
                    <a:pt x="1147" y="1902"/>
                    <a:pt x="976" y="1976"/>
                  </a:cubicBezTo>
                  <a:cubicBezTo>
                    <a:pt x="830" y="2024"/>
                    <a:pt x="683" y="2073"/>
                    <a:pt x="561" y="2146"/>
                  </a:cubicBezTo>
                  <a:cubicBezTo>
                    <a:pt x="513" y="2195"/>
                    <a:pt x="488" y="2219"/>
                    <a:pt x="488" y="2219"/>
                  </a:cubicBezTo>
                  <a:cubicBezTo>
                    <a:pt x="488" y="2219"/>
                    <a:pt x="513" y="2244"/>
                    <a:pt x="561" y="2293"/>
                  </a:cubicBezTo>
                  <a:cubicBezTo>
                    <a:pt x="683" y="2366"/>
                    <a:pt x="830" y="2415"/>
                    <a:pt x="976" y="2463"/>
                  </a:cubicBezTo>
                  <a:cubicBezTo>
                    <a:pt x="1147" y="2537"/>
                    <a:pt x="1342" y="2585"/>
                    <a:pt x="1513" y="2658"/>
                  </a:cubicBezTo>
                  <a:close/>
                  <a:moveTo>
                    <a:pt x="40561" y="4097"/>
                  </a:moveTo>
                  <a:lnTo>
                    <a:pt x="43975" y="4097"/>
                  </a:lnTo>
                  <a:cubicBezTo>
                    <a:pt x="44414" y="4097"/>
                    <a:pt x="44804" y="3902"/>
                    <a:pt x="45073" y="3561"/>
                  </a:cubicBezTo>
                  <a:cubicBezTo>
                    <a:pt x="45707" y="2805"/>
                    <a:pt x="45707" y="1707"/>
                    <a:pt x="45073" y="927"/>
                  </a:cubicBezTo>
                  <a:cubicBezTo>
                    <a:pt x="44804" y="610"/>
                    <a:pt x="44414" y="415"/>
                    <a:pt x="43975" y="390"/>
                  </a:cubicBezTo>
                  <a:lnTo>
                    <a:pt x="40561" y="3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4720981" y="137824"/>
              <a:ext cx="328867" cy="270807"/>
            </a:xfrm>
            <a:custGeom>
              <a:avLst/>
              <a:gdLst/>
              <a:ahLst/>
              <a:cxnLst/>
              <a:rect l="l" t="t" r="r" b="b"/>
              <a:pathLst>
                <a:path w="4147" h="3489" extrusionOk="0">
                  <a:moveTo>
                    <a:pt x="293" y="2464"/>
                  </a:moveTo>
                  <a:cubicBezTo>
                    <a:pt x="1366" y="2976"/>
                    <a:pt x="2488" y="3318"/>
                    <a:pt x="3659" y="3489"/>
                  </a:cubicBezTo>
                  <a:cubicBezTo>
                    <a:pt x="4147" y="2391"/>
                    <a:pt x="4147" y="1123"/>
                    <a:pt x="3659" y="1"/>
                  </a:cubicBezTo>
                  <a:cubicBezTo>
                    <a:pt x="2488" y="196"/>
                    <a:pt x="1342" y="537"/>
                    <a:pt x="269" y="1025"/>
                  </a:cubicBezTo>
                  <a:lnTo>
                    <a:pt x="1" y="1147"/>
                  </a:lnTo>
                  <a:cubicBezTo>
                    <a:pt x="244" y="1513"/>
                    <a:pt x="244" y="2001"/>
                    <a:pt x="1" y="23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8"/>
            <p:cNvSpPr/>
            <p:nvPr/>
          </p:nvSpPr>
          <p:spPr>
            <a:xfrm>
              <a:off x="4722884" y="287391"/>
              <a:ext cx="307614" cy="121239"/>
            </a:xfrm>
            <a:custGeom>
              <a:avLst/>
              <a:gdLst/>
              <a:ahLst/>
              <a:cxnLst/>
              <a:rect l="l" t="t" r="r" b="b"/>
              <a:pathLst>
                <a:path w="3879" h="1562" extrusionOk="0">
                  <a:moveTo>
                    <a:pt x="269" y="537"/>
                  </a:moveTo>
                  <a:cubicBezTo>
                    <a:pt x="1342" y="1049"/>
                    <a:pt x="2464" y="1391"/>
                    <a:pt x="3635" y="1562"/>
                  </a:cubicBezTo>
                  <a:cubicBezTo>
                    <a:pt x="3733" y="1318"/>
                    <a:pt x="3830" y="1074"/>
                    <a:pt x="3879" y="805"/>
                  </a:cubicBezTo>
                  <a:cubicBezTo>
                    <a:pt x="2855" y="708"/>
                    <a:pt x="1830" y="488"/>
                    <a:pt x="830" y="171"/>
                  </a:cubicBezTo>
                  <a:cubicBezTo>
                    <a:pt x="611" y="98"/>
                    <a:pt x="367" y="49"/>
                    <a:pt x="172" y="1"/>
                  </a:cubicBezTo>
                  <a:cubicBezTo>
                    <a:pt x="123" y="147"/>
                    <a:pt x="74" y="293"/>
                    <a:pt x="1" y="41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8"/>
            <p:cNvSpPr/>
            <p:nvPr/>
          </p:nvSpPr>
          <p:spPr>
            <a:xfrm>
              <a:off x="4610750" y="238182"/>
              <a:ext cx="98732" cy="70089"/>
            </a:xfrm>
            <a:custGeom>
              <a:avLst/>
              <a:gdLst/>
              <a:ahLst/>
              <a:cxnLst/>
              <a:rect l="l" t="t" r="r" b="b"/>
              <a:pathLst>
                <a:path w="1245" h="903" extrusionOk="0">
                  <a:moveTo>
                    <a:pt x="1025" y="903"/>
                  </a:moveTo>
                  <a:cubicBezTo>
                    <a:pt x="1244" y="635"/>
                    <a:pt x="1244" y="269"/>
                    <a:pt x="1049" y="0"/>
                  </a:cubicBezTo>
                  <a:cubicBezTo>
                    <a:pt x="854" y="74"/>
                    <a:pt x="659" y="147"/>
                    <a:pt x="488" y="196"/>
                  </a:cubicBezTo>
                  <a:cubicBezTo>
                    <a:pt x="342" y="244"/>
                    <a:pt x="195" y="293"/>
                    <a:pt x="73" y="391"/>
                  </a:cubicBezTo>
                  <a:cubicBezTo>
                    <a:pt x="25" y="415"/>
                    <a:pt x="0" y="439"/>
                    <a:pt x="0" y="439"/>
                  </a:cubicBezTo>
                  <a:cubicBezTo>
                    <a:pt x="0" y="464"/>
                    <a:pt x="25" y="488"/>
                    <a:pt x="73" y="513"/>
                  </a:cubicBezTo>
                  <a:cubicBezTo>
                    <a:pt x="195" y="586"/>
                    <a:pt x="342" y="659"/>
                    <a:pt x="488" y="683"/>
                  </a:cubicBezTo>
                  <a:cubicBezTo>
                    <a:pt x="659" y="757"/>
                    <a:pt x="854" y="830"/>
                    <a:pt x="1025" y="9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8"/>
            <p:cNvSpPr/>
            <p:nvPr/>
          </p:nvSpPr>
          <p:spPr>
            <a:xfrm>
              <a:off x="4610750" y="272256"/>
              <a:ext cx="92943" cy="36015"/>
            </a:xfrm>
            <a:custGeom>
              <a:avLst/>
              <a:gdLst/>
              <a:ahLst/>
              <a:cxnLst/>
              <a:rect l="l" t="t" r="r" b="b"/>
              <a:pathLst>
                <a:path w="1172" h="464" extrusionOk="0">
                  <a:moveTo>
                    <a:pt x="1025" y="464"/>
                  </a:moveTo>
                  <a:cubicBezTo>
                    <a:pt x="1098" y="366"/>
                    <a:pt x="1147" y="244"/>
                    <a:pt x="1171" y="147"/>
                  </a:cubicBezTo>
                  <a:cubicBezTo>
                    <a:pt x="756" y="74"/>
                    <a:pt x="366" y="25"/>
                    <a:pt x="25" y="0"/>
                  </a:cubicBezTo>
                  <a:lnTo>
                    <a:pt x="0" y="25"/>
                  </a:lnTo>
                  <a:cubicBezTo>
                    <a:pt x="0" y="25"/>
                    <a:pt x="25" y="49"/>
                    <a:pt x="73" y="98"/>
                  </a:cubicBezTo>
                  <a:cubicBezTo>
                    <a:pt x="195" y="171"/>
                    <a:pt x="342" y="220"/>
                    <a:pt x="488" y="269"/>
                  </a:cubicBezTo>
                  <a:cubicBezTo>
                    <a:pt x="659" y="318"/>
                    <a:pt x="854" y="391"/>
                    <a:pt x="1025" y="4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8"/>
            <p:cNvSpPr/>
            <p:nvPr/>
          </p:nvSpPr>
          <p:spPr>
            <a:xfrm>
              <a:off x="5043980" y="130295"/>
              <a:ext cx="2541566" cy="289669"/>
            </a:xfrm>
            <a:custGeom>
              <a:avLst/>
              <a:gdLst/>
              <a:ahLst/>
              <a:cxnLst/>
              <a:rect l="l" t="t" r="r" b="b"/>
              <a:pathLst>
                <a:path w="32049" h="3732" extrusionOk="0">
                  <a:moveTo>
                    <a:pt x="25" y="49"/>
                  </a:moveTo>
                  <a:cubicBezTo>
                    <a:pt x="123" y="317"/>
                    <a:pt x="220" y="610"/>
                    <a:pt x="269" y="878"/>
                  </a:cubicBezTo>
                  <a:lnTo>
                    <a:pt x="8293" y="878"/>
                  </a:lnTo>
                  <a:cubicBezTo>
                    <a:pt x="8391" y="878"/>
                    <a:pt x="8439" y="951"/>
                    <a:pt x="8439" y="1025"/>
                  </a:cubicBezTo>
                  <a:cubicBezTo>
                    <a:pt x="8439" y="1122"/>
                    <a:pt x="8391" y="1195"/>
                    <a:pt x="8293" y="1195"/>
                  </a:cubicBezTo>
                  <a:lnTo>
                    <a:pt x="318" y="1195"/>
                  </a:lnTo>
                  <a:cubicBezTo>
                    <a:pt x="366" y="1586"/>
                    <a:pt x="366" y="2000"/>
                    <a:pt x="318" y="2415"/>
                  </a:cubicBezTo>
                  <a:lnTo>
                    <a:pt x="830" y="2415"/>
                  </a:lnTo>
                  <a:cubicBezTo>
                    <a:pt x="1025" y="2415"/>
                    <a:pt x="1025" y="2708"/>
                    <a:pt x="830" y="2708"/>
                  </a:cubicBezTo>
                  <a:lnTo>
                    <a:pt x="293" y="2708"/>
                  </a:lnTo>
                  <a:cubicBezTo>
                    <a:pt x="220" y="3025"/>
                    <a:pt x="147" y="3366"/>
                    <a:pt x="1" y="3659"/>
                  </a:cubicBezTo>
                  <a:cubicBezTo>
                    <a:pt x="391" y="3707"/>
                    <a:pt x="781" y="3732"/>
                    <a:pt x="1171" y="3732"/>
                  </a:cubicBezTo>
                  <a:lnTo>
                    <a:pt x="32049" y="3732"/>
                  </a:lnTo>
                  <a:lnTo>
                    <a:pt x="32049" y="2708"/>
                  </a:lnTo>
                  <a:lnTo>
                    <a:pt x="24000" y="2708"/>
                  </a:lnTo>
                  <a:cubicBezTo>
                    <a:pt x="23805" y="2708"/>
                    <a:pt x="23805" y="2415"/>
                    <a:pt x="24000" y="2415"/>
                  </a:cubicBezTo>
                  <a:lnTo>
                    <a:pt x="32049" y="2415"/>
                  </a:lnTo>
                  <a:lnTo>
                    <a:pt x="32049" y="1195"/>
                  </a:lnTo>
                  <a:lnTo>
                    <a:pt x="31439" y="1195"/>
                  </a:lnTo>
                  <a:cubicBezTo>
                    <a:pt x="31366" y="1195"/>
                    <a:pt x="31293" y="1122"/>
                    <a:pt x="31293" y="1025"/>
                  </a:cubicBezTo>
                  <a:cubicBezTo>
                    <a:pt x="31293" y="951"/>
                    <a:pt x="31366" y="878"/>
                    <a:pt x="31439" y="878"/>
                  </a:cubicBezTo>
                  <a:lnTo>
                    <a:pt x="32049" y="878"/>
                  </a:lnTo>
                  <a:lnTo>
                    <a:pt x="32049" y="0"/>
                  </a:lnTo>
                  <a:lnTo>
                    <a:pt x="1171" y="0"/>
                  </a:lnTo>
                  <a:cubicBezTo>
                    <a:pt x="781" y="0"/>
                    <a:pt x="415" y="25"/>
                    <a:pt x="25" y="49"/>
                  </a:cubicBezTo>
                  <a:close/>
                  <a:moveTo>
                    <a:pt x="2513" y="2390"/>
                  </a:moveTo>
                  <a:lnTo>
                    <a:pt x="22366" y="2390"/>
                  </a:lnTo>
                  <a:cubicBezTo>
                    <a:pt x="22561" y="2390"/>
                    <a:pt x="22561" y="2683"/>
                    <a:pt x="22366" y="2683"/>
                  </a:cubicBezTo>
                  <a:lnTo>
                    <a:pt x="2513" y="2683"/>
                  </a:lnTo>
                  <a:cubicBezTo>
                    <a:pt x="2318" y="2683"/>
                    <a:pt x="2318" y="2390"/>
                    <a:pt x="2513" y="2390"/>
                  </a:cubicBezTo>
                  <a:close/>
                  <a:moveTo>
                    <a:pt x="23000" y="2683"/>
                  </a:moveTo>
                  <a:cubicBezTo>
                    <a:pt x="22805" y="2683"/>
                    <a:pt x="22805" y="2390"/>
                    <a:pt x="23000" y="2390"/>
                  </a:cubicBezTo>
                  <a:lnTo>
                    <a:pt x="23317" y="2390"/>
                  </a:lnTo>
                  <a:cubicBezTo>
                    <a:pt x="23512" y="2390"/>
                    <a:pt x="23512" y="2683"/>
                    <a:pt x="23317" y="2683"/>
                  </a:cubicBezTo>
                  <a:close/>
                  <a:moveTo>
                    <a:pt x="9000" y="1195"/>
                  </a:moveTo>
                  <a:cubicBezTo>
                    <a:pt x="8903" y="1195"/>
                    <a:pt x="8830" y="1122"/>
                    <a:pt x="8830" y="1049"/>
                  </a:cubicBezTo>
                  <a:cubicBezTo>
                    <a:pt x="8830" y="951"/>
                    <a:pt x="8903" y="878"/>
                    <a:pt x="9000" y="903"/>
                  </a:cubicBezTo>
                  <a:lnTo>
                    <a:pt x="9293" y="903"/>
                  </a:lnTo>
                  <a:cubicBezTo>
                    <a:pt x="9391" y="878"/>
                    <a:pt x="9439" y="951"/>
                    <a:pt x="9439" y="1049"/>
                  </a:cubicBezTo>
                  <a:cubicBezTo>
                    <a:pt x="9439" y="1122"/>
                    <a:pt x="9391" y="1195"/>
                    <a:pt x="9293" y="1195"/>
                  </a:cubicBezTo>
                  <a:close/>
                  <a:moveTo>
                    <a:pt x="9927" y="1195"/>
                  </a:moveTo>
                  <a:cubicBezTo>
                    <a:pt x="9854" y="1195"/>
                    <a:pt x="9781" y="1122"/>
                    <a:pt x="9781" y="1049"/>
                  </a:cubicBezTo>
                  <a:cubicBezTo>
                    <a:pt x="9781" y="951"/>
                    <a:pt x="9854" y="878"/>
                    <a:pt x="9927" y="903"/>
                  </a:cubicBezTo>
                  <a:lnTo>
                    <a:pt x="29780" y="903"/>
                  </a:lnTo>
                  <a:cubicBezTo>
                    <a:pt x="29878" y="878"/>
                    <a:pt x="29927" y="951"/>
                    <a:pt x="29927" y="1049"/>
                  </a:cubicBezTo>
                  <a:cubicBezTo>
                    <a:pt x="29927" y="1122"/>
                    <a:pt x="29878" y="1195"/>
                    <a:pt x="29780" y="11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8"/>
            <p:cNvSpPr/>
            <p:nvPr/>
          </p:nvSpPr>
          <p:spPr>
            <a:xfrm>
              <a:off x="5043980" y="353676"/>
              <a:ext cx="2541566" cy="64423"/>
            </a:xfrm>
            <a:custGeom>
              <a:avLst/>
              <a:gdLst/>
              <a:ahLst/>
              <a:cxnLst/>
              <a:rect l="l" t="t" r="r" b="b"/>
              <a:pathLst>
                <a:path w="32049" h="830" extrusionOk="0">
                  <a:moveTo>
                    <a:pt x="245" y="0"/>
                  </a:moveTo>
                  <a:cubicBezTo>
                    <a:pt x="196" y="244"/>
                    <a:pt x="123" y="512"/>
                    <a:pt x="1" y="756"/>
                  </a:cubicBezTo>
                  <a:cubicBezTo>
                    <a:pt x="391" y="805"/>
                    <a:pt x="781" y="829"/>
                    <a:pt x="1171" y="829"/>
                  </a:cubicBezTo>
                  <a:lnTo>
                    <a:pt x="32049" y="829"/>
                  </a:lnTo>
                  <a:lnTo>
                    <a:pt x="32049" y="98"/>
                  </a:lnTo>
                  <a:lnTo>
                    <a:pt x="4366" y="98"/>
                  </a:lnTo>
                  <a:cubicBezTo>
                    <a:pt x="2488" y="98"/>
                    <a:pt x="1220" y="73"/>
                    <a:pt x="245" y="0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8"/>
            <p:cNvSpPr/>
            <p:nvPr/>
          </p:nvSpPr>
          <p:spPr>
            <a:xfrm>
              <a:off x="7610613" y="130295"/>
              <a:ext cx="152895" cy="287806"/>
            </a:xfrm>
            <a:custGeom>
              <a:avLst/>
              <a:gdLst/>
              <a:ahLst/>
              <a:cxnLst/>
              <a:rect l="l" t="t" r="r" b="b"/>
              <a:pathLst>
                <a:path w="1928" h="3708" extrusionOk="0">
                  <a:moveTo>
                    <a:pt x="1" y="1025"/>
                  </a:moveTo>
                  <a:lnTo>
                    <a:pt x="1" y="2537"/>
                  </a:lnTo>
                  <a:lnTo>
                    <a:pt x="1" y="2537"/>
                  </a:lnTo>
                  <a:lnTo>
                    <a:pt x="1" y="2537"/>
                  </a:lnTo>
                  <a:lnTo>
                    <a:pt x="1" y="3707"/>
                  </a:lnTo>
                  <a:lnTo>
                    <a:pt x="1928" y="3707"/>
                  </a:lnTo>
                  <a:lnTo>
                    <a:pt x="192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8"/>
            <p:cNvSpPr/>
            <p:nvPr/>
          </p:nvSpPr>
          <p:spPr>
            <a:xfrm>
              <a:off x="7610613" y="361205"/>
              <a:ext cx="154798" cy="56894"/>
            </a:xfrm>
            <a:custGeom>
              <a:avLst/>
              <a:gdLst/>
              <a:ahLst/>
              <a:cxnLst/>
              <a:rect l="l" t="t" r="r" b="b"/>
              <a:pathLst>
                <a:path w="1952" h="733" extrusionOk="0">
                  <a:moveTo>
                    <a:pt x="1" y="1"/>
                  </a:moveTo>
                  <a:lnTo>
                    <a:pt x="1" y="732"/>
                  </a:lnTo>
                  <a:lnTo>
                    <a:pt x="1952" y="732"/>
                  </a:lnTo>
                  <a:lnTo>
                    <a:pt x="195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8"/>
            <p:cNvSpPr/>
            <p:nvPr/>
          </p:nvSpPr>
          <p:spPr>
            <a:xfrm>
              <a:off x="7788568" y="130295"/>
              <a:ext cx="408170" cy="287806"/>
            </a:xfrm>
            <a:custGeom>
              <a:avLst/>
              <a:gdLst/>
              <a:ahLst/>
              <a:cxnLst/>
              <a:rect l="l" t="t" r="r" b="b"/>
              <a:pathLst>
                <a:path w="5147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415" y="3707"/>
                  </a:lnTo>
                  <a:cubicBezTo>
                    <a:pt x="3854" y="3707"/>
                    <a:pt x="4244" y="3512"/>
                    <a:pt x="4513" y="3171"/>
                  </a:cubicBezTo>
                  <a:cubicBezTo>
                    <a:pt x="5147" y="2415"/>
                    <a:pt x="5147" y="1317"/>
                    <a:pt x="4513" y="537"/>
                  </a:cubicBezTo>
                  <a:cubicBezTo>
                    <a:pt x="4244" y="220"/>
                    <a:pt x="3854" y="25"/>
                    <a:pt x="3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7788568" y="224910"/>
              <a:ext cx="396592" cy="193190"/>
            </a:xfrm>
            <a:custGeom>
              <a:avLst/>
              <a:gdLst/>
              <a:ahLst/>
              <a:cxnLst/>
              <a:rect l="l" t="t" r="r" b="b"/>
              <a:pathLst>
                <a:path w="5001" h="2489" extrusionOk="0">
                  <a:moveTo>
                    <a:pt x="1" y="1757"/>
                  </a:moveTo>
                  <a:lnTo>
                    <a:pt x="1" y="2488"/>
                  </a:lnTo>
                  <a:lnTo>
                    <a:pt x="3415" y="2488"/>
                  </a:lnTo>
                  <a:cubicBezTo>
                    <a:pt x="3854" y="2488"/>
                    <a:pt x="4244" y="2293"/>
                    <a:pt x="4513" y="1952"/>
                  </a:cubicBezTo>
                  <a:cubicBezTo>
                    <a:pt x="4830" y="1586"/>
                    <a:pt x="5001" y="1123"/>
                    <a:pt x="4976" y="635"/>
                  </a:cubicBezTo>
                  <a:cubicBezTo>
                    <a:pt x="4976" y="415"/>
                    <a:pt x="4952" y="220"/>
                    <a:pt x="4879" y="1"/>
                  </a:cubicBezTo>
                  <a:cubicBezTo>
                    <a:pt x="4805" y="1464"/>
                    <a:pt x="2171" y="1708"/>
                    <a:pt x="1" y="175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" name="Google Shape;511;p28"/>
          <p:cNvGrpSpPr/>
          <p:nvPr/>
        </p:nvGrpSpPr>
        <p:grpSpPr>
          <a:xfrm rot="-5400000">
            <a:off x="7699250" y="1584200"/>
            <a:ext cx="603495" cy="1371596"/>
            <a:chOff x="3724575" y="3497700"/>
            <a:chExt cx="603495" cy="1371596"/>
          </a:xfrm>
        </p:grpSpPr>
        <p:sp>
          <p:nvSpPr>
            <p:cNvPr id="512" name="Google Shape;512;p28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5488" y="16414"/>
                  </a:moveTo>
                  <a:lnTo>
                    <a:pt x="1732" y="16414"/>
                  </a:lnTo>
                  <a:cubicBezTo>
                    <a:pt x="781" y="16414"/>
                    <a:pt x="1" y="15634"/>
                    <a:pt x="1" y="14683"/>
                  </a:cubicBezTo>
                  <a:lnTo>
                    <a:pt x="1" y="5537"/>
                  </a:lnTo>
                  <a:cubicBezTo>
                    <a:pt x="1" y="5073"/>
                    <a:pt x="196" y="4634"/>
                    <a:pt x="513" y="4317"/>
                  </a:cubicBezTo>
                  <a:cubicBezTo>
                    <a:pt x="757" y="4073"/>
                    <a:pt x="1050" y="3902"/>
                    <a:pt x="1367" y="3829"/>
                  </a:cubicBezTo>
                  <a:lnTo>
                    <a:pt x="1367" y="781"/>
                  </a:lnTo>
                  <a:cubicBezTo>
                    <a:pt x="1367" y="585"/>
                    <a:pt x="1440" y="366"/>
                    <a:pt x="1610" y="220"/>
                  </a:cubicBezTo>
                  <a:cubicBezTo>
                    <a:pt x="1757" y="73"/>
                    <a:pt x="1952" y="0"/>
                    <a:pt x="2147" y="0"/>
                  </a:cubicBezTo>
                  <a:lnTo>
                    <a:pt x="5074" y="0"/>
                  </a:lnTo>
                  <a:cubicBezTo>
                    <a:pt x="5513" y="0"/>
                    <a:pt x="5854" y="342"/>
                    <a:pt x="5854" y="781"/>
                  </a:cubicBezTo>
                  <a:lnTo>
                    <a:pt x="5854" y="3829"/>
                  </a:lnTo>
                  <a:cubicBezTo>
                    <a:pt x="6659" y="4024"/>
                    <a:pt x="7220" y="4732"/>
                    <a:pt x="7220" y="5537"/>
                  </a:cubicBezTo>
                  <a:lnTo>
                    <a:pt x="7220" y="14683"/>
                  </a:lnTo>
                  <a:cubicBezTo>
                    <a:pt x="7220" y="15634"/>
                    <a:pt x="6440" y="16414"/>
                    <a:pt x="5488" y="16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3757170" y="3848221"/>
              <a:ext cx="538223" cy="988485"/>
            </a:xfrm>
            <a:custGeom>
              <a:avLst/>
              <a:gdLst/>
              <a:ahLst/>
              <a:cxnLst/>
              <a:rect l="l" t="t" r="r" b="b"/>
              <a:pathLst>
                <a:path w="6440" h="11830" extrusionOk="0">
                  <a:moveTo>
                    <a:pt x="5098" y="0"/>
                  </a:moveTo>
                  <a:lnTo>
                    <a:pt x="1342" y="0"/>
                  </a:lnTo>
                  <a:cubicBezTo>
                    <a:pt x="611" y="0"/>
                    <a:pt x="1" y="610"/>
                    <a:pt x="1" y="1342"/>
                  </a:cubicBezTo>
                  <a:lnTo>
                    <a:pt x="1" y="10488"/>
                  </a:lnTo>
                  <a:cubicBezTo>
                    <a:pt x="1" y="11219"/>
                    <a:pt x="611" y="11829"/>
                    <a:pt x="1342" y="11829"/>
                  </a:cubicBezTo>
                  <a:lnTo>
                    <a:pt x="5098" y="11829"/>
                  </a:lnTo>
                  <a:cubicBezTo>
                    <a:pt x="5830" y="11829"/>
                    <a:pt x="6440" y="11219"/>
                    <a:pt x="6440" y="10488"/>
                  </a:cubicBezTo>
                  <a:lnTo>
                    <a:pt x="6440" y="1342"/>
                  </a:lnTo>
                  <a:cubicBezTo>
                    <a:pt x="6440" y="610"/>
                    <a:pt x="5830" y="0"/>
                    <a:pt x="5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3816342" y="4047922"/>
              <a:ext cx="38779" cy="654255"/>
            </a:xfrm>
            <a:custGeom>
              <a:avLst/>
              <a:gdLst/>
              <a:ahLst/>
              <a:cxnLst/>
              <a:rect l="l" t="t" r="r" b="b"/>
              <a:pathLst>
                <a:path w="464" h="7830" extrusionOk="0">
                  <a:moveTo>
                    <a:pt x="439" y="7610"/>
                  </a:moveTo>
                  <a:cubicBezTo>
                    <a:pt x="464" y="7829"/>
                    <a:pt x="0" y="7829"/>
                    <a:pt x="25" y="7610"/>
                  </a:cubicBezTo>
                  <a:lnTo>
                    <a:pt x="25" y="1781"/>
                  </a:lnTo>
                  <a:cubicBezTo>
                    <a:pt x="0" y="1561"/>
                    <a:pt x="464" y="1561"/>
                    <a:pt x="439" y="1781"/>
                  </a:cubicBezTo>
                  <a:close/>
                  <a:moveTo>
                    <a:pt x="439" y="732"/>
                  </a:moveTo>
                  <a:cubicBezTo>
                    <a:pt x="415" y="952"/>
                    <a:pt x="73" y="952"/>
                    <a:pt x="25" y="732"/>
                  </a:cubicBezTo>
                  <a:lnTo>
                    <a:pt x="25" y="220"/>
                  </a:lnTo>
                  <a:cubicBezTo>
                    <a:pt x="0" y="0"/>
                    <a:pt x="464" y="0"/>
                    <a:pt x="439" y="2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3171" y="2293"/>
                  </a:moveTo>
                  <a:lnTo>
                    <a:pt x="2415" y="2293"/>
                  </a:lnTo>
                  <a:cubicBezTo>
                    <a:pt x="2342" y="2293"/>
                    <a:pt x="2269" y="2220"/>
                    <a:pt x="2269" y="2146"/>
                  </a:cubicBezTo>
                  <a:lnTo>
                    <a:pt x="2269" y="1293"/>
                  </a:lnTo>
                  <a:cubicBezTo>
                    <a:pt x="2269" y="1195"/>
                    <a:pt x="2342" y="1146"/>
                    <a:pt x="2415" y="1146"/>
                  </a:cubicBezTo>
                  <a:lnTo>
                    <a:pt x="3171" y="1146"/>
                  </a:lnTo>
                  <a:cubicBezTo>
                    <a:pt x="3245" y="1146"/>
                    <a:pt x="3318" y="1195"/>
                    <a:pt x="3318" y="1293"/>
                  </a:cubicBezTo>
                  <a:lnTo>
                    <a:pt x="3318" y="2146"/>
                  </a:lnTo>
                  <a:cubicBezTo>
                    <a:pt x="3318" y="2220"/>
                    <a:pt x="3245" y="2293"/>
                    <a:pt x="3171" y="2293"/>
                  </a:cubicBezTo>
                  <a:close/>
                  <a:moveTo>
                    <a:pt x="5488" y="16414"/>
                  </a:moveTo>
                  <a:cubicBezTo>
                    <a:pt x="6440" y="16414"/>
                    <a:pt x="7220" y="15634"/>
                    <a:pt x="7220" y="14683"/>
                  </a:cubicBezTo>
                  <a:lnTo>
                    <a:pt x="7220" y="5537"/>
                  </a:lnTo>
                  <a:cubicBezTo>
                    <a:pt x="7220" y="4707"/>
                    <a:pt x="6659" y="4000"/>
                    <a:pt x="5854" y="3829"/>
                  </a:cubicBezTo>
                  <a:lnTo>
                    <a:pt x="5854" y="781"/>
                  </a:lnTo>
                  <a:cubicBezTo>
                    <a:pt x="5854" y="342"/>
                    <a:pt x="5513" y="0"/>
                    <a:pt x="5074" y="0"/>
                  </a:cubicBezTo>
                  <a:lnTo>
                    <a:pt x="2147" y="0"/>
                  </a:lnTo>
                  <a:cubicBezTo>
                    <a:pt x="1952" y="0"/>
                    <a:pt x="1732" y="73"/>
                    <a:pt x="1586" y="220"/>
                  </a:cubicBezTo>
                  <a:cubicBezTo>
                    <a:pt x="1440" y="366"/>
                    <a:pt x="1367" y="561"/>
                    <a:pt x="1367" y="781"/>
                  </a:cubicBezTo>
                  <a:lnTo>
                    <a:pt x="1367" y="3829"/>
                  </a:lnTo>
                  <a:cubicBezTo>
                    <a:pt x="1050" y="3902"/>
                    <a:pt x="757" y="4073"/>
                    <a:pt x="513" y="4293"/>
                  </a:cubicBezTo>
                  <a:cubicBezTo>
                    <a:pt x="196" y="4610"/>
                    <a:pt x="1" y="5049"/>
                    <a:pt x="1" y="5512"/>
                  </a:cubicBezTo>
                  <a:lnTo>
                    <a:pt x="1" y="14658"/>
                  </a:lnTo>
                  <a:cubicBezTo>
                    <a:pt x="1" y="15634"/>
                    <a:pt x="781" y="16414"/>
                    <a:pt x="1732" y="16414"/>
                  </a:cubicBezTo>
                  <a:close/>
                  <a:moveTo>
                    <a:pt x="1757" y="3805"/>
                  </a:moveTo>
                  <a:lnTo>
                    <a:pt x="5464" y="3805"/>
                  </a:lnTo>
                  <a:lnTo>
                    <a:pt x="5464" y="781"/>
                  </a:lnTo>
                  <a:cubicBezTo>
                    <a:pt x="5464" y="683"/>
                    <a:pt x="5415" y="585"/>
                    <a:pt x="5342" y="512"/>
                  </a:cubicBezTo>
                  <a:cubicBezTo>
                    <a:pt x="5269" y="439"/>
                    <a:pt x="5171" y="390"/>
                    <a:pt x="5074" y="390"/>
                  </a:cubicBezTo>
                  <a:lnTo>
                    <a:pt x="2147" y="390"/>
                  </a:lnTo>
                  <a:cubicBezTo>
                    <a:pt x="1928" y="390"/>
                    <a:pt x="1757" y="561"/>
                    <a:pt x="1757" y="781"/>
                  </a:cubicBezTo>
                  <a:close/>
                  <a:moveTo>
                    <a:pt x="1732" y="16024"/>
                  </a:moveTo>
                  <a:cubicBezTo>
                    <a:pt x="1001" y="16024"/>
                    <a:pt x="391" y="15414"/>
                    <a:pt x="391" y="14683"/>
                  </a:cubicBezTo>
                  <a:lnTo>
                    <a:pt x="391" y="5537"/>
                  </a:lnTo>
                  <a:cubicBezTo>
                    <a:pt x="391" y="4780"/>
                    <a:pt x="1001" y="4195"/>
                    <a:pt x="1732" y="4195"/>
                  </a:cubicBezTo>
                  <a:lnTo>
                    <a:pt x="5488" y="4195"/>
                  </a:lnTo>
                  <a:cubicBezTo>
                    <a:pt x="6220" y="4195"/>
                    <a:pt x="6830" y="4780"/>
                    <a:pt x="6830" y="5537"/>
                  </a:cubicBezTo>
                  <a:lnTo>
                    <a:pt x="6830" y="14683"/>
                  </a:lnTo>
                  <a:cubicBezTo>
                    <a:pt x="6830" y="15414"/>
                    <a:pt x="6220" y="16024"/>
                    <a:pt x="5488" y="16024"/>
                  </a:cubicBezTo>
                  <a:close/>
                  <a:moveTo>
                    <a:pt x="4781" y="2293"/>
                  </a:moveTo>
                  <a:lnTo>
                    <a:pt x="4074" y="2293"/>
                  </a:lnTo>
                  <a:cubicBezTo>
                    <a:pt x="3976" y="2293"/>
                    <a:pt x="3928" y="2220"/>
                    <a:pt x="3928" y="2146"/>
                  </a:cubicBezTo>
                  <a:lnTo>
                    <a:pt x="3928" y="1293"/>
                  </a:lnTo>
                  <a:cubicBezTo>
                    <a:pt x="3903" y="1220"/>
                    <a:pt x="3976" y="1146"/>
                    <a:pt x="4074" y="1146"/>
                  </a:cubicBezTo>
                  <a:lnTo>
                    <a:pt x="4781" y="1146"/>
                  </a:lnTo>
                  <a:cubicBezTo>
                    <a:pt x="4879" y="1146"/>
                    <a:pt x="4952" y="1220"/>
                    <a:pt x="4952" y="1293"/>
                  </a:cubicBezTo>
                  <a:lnTo>
                    <a:pt x="4952" y="2122"/>
                  </a:lnTo>
                  <a:cubicBezTo>
                    <a:pt x="4952" y="2220"/>
                    <a:pt x="4879" y="2293"/>
                    <a:pt x="4781" y="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3871336" y="3530287"/>
              <a:ext cx="309980" cy="285349"/>
            </a:xfrm>
            <a:custGeom>
              <a:avLst/>
              <a:gdLst/>
              <a:ahLst/>
              <a:cxnLst/>
              <a:rect l="l" t="t" r="r" b="b"/>
              <a:pathLst>
                <a:path w="3709" h="3415" extrusionOk="0">
                  <a:moveTo>
                    <a:pt x="1" y="3415"/>
                  </a:moveTo>
                  <a:lnTo>
                    <a:pt x="3708" y="3415"/>
                  </a:lnTo>
                  <a:lnTo>
                    <a:pt x="3708" y="391"/>
                  </a:lnTo>
                  <a:cubicBezTo>
                    <a:pt x="3708" y="293"/>
                    <a:pt x="3659" y="195"/>
                    <a:pt x="3586" y="122"/>
                  </a:cubicBezTo>
                  <a:cubicBezTo>
                    <a:pt x="3513" y="49"/>
                    <a:pt x="3415" y="0"/>
                    <a:pt x="3318" y="0"/>
                  </a:cubicBezTo>
                  <a:lnTo>
                    <a:pt x="391" y="0"/>
                  </a:lnTo>
                  <a:cubicBezTo>
                    <a:pt x="172" y="0"/>
                    <a:pt x="1" y="171"/>
                    <a:pt x="1" y="391"/>
                  </a:cubicBezTo>
                  <a:close/>
                  <a:moveTo>
                    <a:pt x="1415" y="1903"/>
                  </a:moveTo>
                  <a:lnTo>
                    <a:pt x="659" y="1903"/>
                  </a:lnTo>
                  <a:cubicBezTo>
                    <a:pt x="586" y="1903"/>
                    <a:pt x="513" y="1830"/>
                    <a:pt x="513" y="1756"/>
                  </a:cubicBezTo>
                  <a:lnTo>
                    <a:pt x="513" y="903"/>
                  </a:lnTo>
                  <a:cubicBezTo>
                    <a:pt x="513" y="805"/>
                    <a:pt x="586" y="756"/>
                    <a:pt x="659" y="756"/>
                  </a:cubicBezTo>
                  <a:lnTo>
                    <a:pt x="1415" y="756"/>
                  </a:lnTo>
                  <a:cubicBezTo>
                    <a:pt x="1489" y="756"/>
                    <a:pt x="1562" y="805"/>
                    <a:pt x="1562" y="903"/>
                  </a:cubicBezTo>
                  <a:lnTo>
                    <a:pt x="1562" y="1756"/>
                  </a:lnTo>
                  <a:cubicBezTo>
                    <a:pt x="1562" y="1830"/>
                    <a:pt x="1489" y="1903"/>
                    <a:pt x="1415" y="1903"/>
                  </a:cubicBezTo>
                  <a:close/>
                  <a:moveTo>
                    <a:pt x="3025" y="1903"/>
                  </a:moveTo>
                  <a:lnTo>
                    <a:pt x="2318" y="1903"/>
                  </a:lnTo>
                  <a:cubicBezTo>
                    <a:pt x="2220" y="1903"/>
                    <a:pt x="2147" y="1830"/>
                    <a:pt x="2147" y="1732"/>
                  </a:cubicBezTo>
                  <a:lnTo>
                    <a:pt x="2147" y="903"/>
                  </a:lnTo>
                  <a:cubicBezTo>
                    <a:pt x="2147" y="830"/>
                    <a:pt x="2220" y="756"/>
                    <a:pt x="2318" y="756"/>
                  </a:cubicBezTo>
                  <a:lnTo>
                    <a:pt x="3025" y="756"/>
                  </a:lnTo>
                  <a:cubicBezTo>
                    <a:pt x="3123" y="756"/>
                    <a:pt x="3196" y="830"/>
                    <a:pt x="3196" y="903"/>
                  </a:cubicBezTo>
                  <a:lnTo>
                    <a:pt x="3196" y="1732"/>
                  </a:lnTo>
                  <a:cubicBezTo>
                    <a:pt x="3196" y="1830"/>
                    <a:pt x="3123" y="1903"/>
                    <a:pt x="3025" y="19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3775557" y="3848221"/>
              <a:ext cx="519836" cy="988485"/>
            </a:xfrm>
            <a:custGeom>
              <a:avLst/>
              <a:gdLst/>
              <a:ahLst/>
              <a:cxnLst/>
              <a:rect l="l" t="t" r="r" b="b"/>
              <a:pathLst>
                <a:path w="6220" h="11830" extrusionOk="0">
                  <a:moveTo>
                    <a:pt x="5074" y="707"/>
                  </a:moveTo>
                  <a:lnTo>
                    <a:pt x="5074" y="9854"/>
                  </a:lnTo>
                  <a:cubicBezTo>
                    <a:pt x="5074" y="10585"/>
                    <a:pt x="4464" y="11195"/>
                    <a:pt x="3732" y="11195"/>
                  </a:cubicBezTo>
                  <a:lnTo>
                    <a:pt x="1" y="11195"/>
                  </a:lnTo>
                  <a:cubicBezTo>
                    <a:pt x="49" y="11293"/>
                    <a:pt x="122" y="11366"/>
                    <a:pt x="196" y="11439"/>
                  </a:cubicBezTo>
                  <a:cubicBezTo>
                    <a:pt x="440" y="11683"/>
                    <a:pt x="781" y="11829"/>
                    <a:pt x="1122" y="11829"/>
                  </a:cubicBezTo>
                  <a:lnTo>
                    <a:pt x="4878" y="11829"/>
                  </a:lnTo>
                  <a:cubicBezTo>
                    <a:pt x="5610" y="11829"/>
                    <a:pt x="6220" y="11219"/>
                    <a:pt x="6220" y="10488"/>
                  </a:cubicBezTo>
                  <a:lnTo>
                    <a:pt x="6220" y="1342"/>
                  </a:lnTo>
                  <a:cubicBezTo>
                    <a:pt x="6220" y="610"/>
                    <a:pt x="5610" y="0"/>
                    <a:pt x="4878" y="0"/>
                  </a:cubicBezTo>
                  <a:lnTo>
                    <a:pt x="4878" y="0"/>
                  </a:lnTo>
                  <a:cubicBezTo>
                    <a:pt x="5000" y="220"/>
                    <a:pt x="5074" y="464"/>
                    <a:pt x="5074" y="70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28"/>
          <p:cNvGrpSpPr/>
          <p:nvPr/>
        </p:nvGrpSpPr>
        <p:grpSpPr>
          <a:xfrm>
            <a:off x="715100" y="274199"/>
            <a:ext cx="1920300" cy="1918875"/>
            <a:chOff x="715100" y="274199"/>
            <a:chExt cx="1920300" cy="1918875"/>
          </a:xfrm>
        </p:grpSpPr>
        <p:sp>
          <p:nvSpPr>
            <p:cNvPr id="519" name="Google Shape;519;p28"/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0" name="Google Shape;520;p28"/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21" name="Google Shape;521;p28"/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22" name="Google Shape;522;p28"/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523" name="Google Shape;523;p28"/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524" name="Google Shape;524;p2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25" name="Google Shape;525;p2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526" name="Google Shape;526;p28"/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27" name="Google Shape;527;p28"/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28" name="Google Shape;528;p28"/>
          <p:cNvSpPr txBox="1">
            <a:spLocks noGrp="1"/>
          </p:cNvSpPr>
          <p:nvPr>
            <p:ph type="title" idx="2"/>
          </p:nvPr>
        </p:nvSpPr>
        <p:spPr>
          <a:xfrm>
            <a:off x="947550" y="679350"/>
            <a:ext cx="13683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01</a:t>
            </a:r>
            <a:endParaRPr/>
          </a:p>
        </p:txBody>
      </p:sp>
      <p:sp>
        <p:nvSpPr>
          <p:cNvPr id="529" name="Google Shape;529;p28"/>
          <p:cNvSpPr txBox="1">
            <a:spLocks noGrp="1"/>
          </p:cNvSpPr>
          <p:nvPr>
            <p:ph type="title"/>
          </p:nvPr>
        </p:nvSpPr>
        <p:spPr>
          <a:xfrm>
            <a:off x="1828800" y="2114550"/>
            <a:ext cx="5486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Talent Tracker</a:t>
            </a:r>
            <a:endParaRPr/>
          </a:p>
        </p:txBody>
      </p:sp>
      <p:grpSp>
        <p:nvGrpSpPr>
          <p:cNvPr id="530" name="Google Shape;530;p28"/>
          <p:cNvGrpSpPr/>
          <p:nvPr/>
        </p:nvGrpSpPr>
        <p:grpSpPr>
          <a:xfrm>
            <a:off x="1828840" y="3406196"/>
            <a:ext cx="5577850" cy="1463100"/>
            <a:chOff x="1828840" y="3371688"/>
            <a:chExt cx="5577850" cy="1463100"/>
          </a:xfrm>
        </p:grpSpPr>
        <p:sp>
          <p:nvSpPr>
            <p:cNvPr id="531" name="Google Shape;531;p28"/>
            <p:cNvSpPr/>
            <p:nvPr/>
          </p:nvSpPr>
          <p:spPr>
            <a:xfrm>
              <a:off x="1920290" y="34631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1828840" y="33716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33" name="Google Shape;533;p28"/>
            <p:cNvCxnSpPr/>
            <p:nvPr/>
          </p:nvCxnSpPr>
          <p:spPr>
            <a:xfrm>
              <a:off x="1828840" y="3554706"/>
              <a:ext cx="5484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34" name="Google Shape;534;p28"/>
          <p:cNvSpPr txBox="1">
            <a:spLocks noGrp="1"/>
          </p:cNvSpPr>
          <p:nvPr>
            <p:ph type="subTitle" idx="1"/>
          </p:nvPr>
        </p:nvSpPr>
        <p:spPr>
          <a:xfrm>
            <a:off x="2286000" y="3952891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podemos te ajudar?</a:t>
            </a:r>
            <a:endParaRPr/>
          </a:p>
        </p:txBody>
      </p:sp>
      <p:grpSp>
        <p:nvGrpSpPr>
          <p:cNvPr id="535" name="Google Shape;535;p28"/>
          <p:cNvGrpSpPr/>
          <p:nvPr/>
        </p:nvGrpSpPr>
        <p:grpSpPr>
          <a:xfrm>
            <a:off x="463651" y="4105603"/>
            <a:ext cx="502899" cy="502899"/>
            <a:chOff x="858700" y="1967475"/>
            <a:chExt cx="605100" cy="605100"/>
          </a:xfrm>
        </p:grpSpPr>
        <p:sp>
          <p:nvSpPr>
            <p:cNvPr id="536" name="Google Shape;536;p28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538;p28"/>
          <p:cNvSpPr/>
          <p:nvPr/>
        </p:nvSpPr>
        <p:spPr>
          <a:xfrm>
            <a:off x="3828458" y="1721467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8"/>
          <p:cNvSpPr/>
          <p:nvPr/>
        </p:nvSpPr>
        <p:spPr>
          <a:xfrm>
            <a:off x="4292603" y="1570639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8"/>
          <p:cNvSpPr/>
          <p:nvPr/>
        </p:nvSpPr>
        <p:spPr>
          <a:xfrm>
            <a:off x="3042489" y="14173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" name="Google Shape;541;p28"/>
          <p:cNvGrpSpPr/>
          <p:nvPr/>
        </p:nvGrpSpPr>
        <p:grpSpPr>
          <a:xfrm>
            <a:off x="463700" y="3419800"/>
            <a:ext cx="502800" cy="502800"/>
            <a:chOff x="1627550" y="2017350"/>
            <a:chExt cx="502800" cy="502800"/>
          </a:xfrm>
        </p:grpSpPr>
        <p:sp>
          <p:nvSpPr>
            <p:cNvPr id="542" name="Google Shape;542;p28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8" name="Google Shape;548;p29"/>
          <p:cNvGrpSpPr/>
          <p:nvPr/>
        </p:nvGrpSpPr>
        <p:grpSpPr>
          <a:xfrm>
            <a:off x="6351563" y="1232223"/>
            <a:ext cx="1827475" cy="1051350"/>
            <a:chOff x="7146475" y="2190661"/>
            <a:chExt cx="1827475" cy="1051350"/>
          </a:xfrm>
        </p:grpSpPr>
        <p:sp>
          <p:nvSpPr>
            <p:cNvPr id="549" name="Google Shape;549;p29"/>
            <p:cNvSpPr/>
            <p:nvPr/>
          </p:nvSpPr>
          <p:spPr>
            <a:xfrm>
              <a:off x="7236650" y="2282011"/>
              <a:ext cx="1737300" cy="9600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0" name="Google Shape;550;p29"/>
            <p:cNvGrpSpPr/>
            <p:nvPr/>
          </p:nvGrpSpPr>
          <p:grpSpPr>
            <a:xfrm>
              <a:off x="7146475" y="2190661"/>
              <a:ext cx="1737300" cy="960000"/>
              <a:chOff x="7146475" y="2190661"/>
              <a:chExt cx="1737300" cy="960000"/>
            </a:xfrm>
          </p:grpSpPr>
          <p:sp>
            <p:nvSpPr>
              <p:cNvPr id="551" name="Google Shape;551;p29"/>
              <p:cNvSpPr/>
              <p:nvPr/>
            </p:nvSpPr>
            <p:spPr>
              <a:xfrm>
                <a:off x="7146475" y="2190661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52" name="Google Shape;552;p29"/>
              <p:cNvCxnSpPr/>
              <p:nvPr/>
            </p:nvCxnSpPr>
            <p:spPr>
              <a:xfrm>
                <a:off x="7151600" y="2373361"/>
                <a:ext cx="172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53" name="Google Shape;553;p29"/>
            <p:cNvGrpSpPr/>
            <p:nvPr/>
          </p:nvGrpSpPr>
          <p:grpSpPr>
            <a:xfrm>
              <a:off x="7300659" y="2505003"/>
              <a:ext cx="1428933" cy="514595"/>
              <a:chOff x="7235888" y="1483625"/>
              <a:chExt cx="1428933" cy="514595"/>
            </a:xfrm>
          </p:grpSpPr>
          <p:sp>
            <p:nvSpPr>
              <p:cNvPr id="554" name="Google Shape;554;p29"/>
              <p:cNvSpPr/>
              <p:nvPr/>
            </p:nvSpPr>
            <p:spPr>
              <a:xfrm>
                <a:off x="7235888" y="1871400"/>
                <a:ext cx="1428933" cy="126821"/>
              </a:xfrm>
              <a:custGeom>
                <a:avLst/>
                <a:gdLst/>
                <a:ahLst/>
                <a:cxnLst/>
                <a:rect l="l" t="t" r="r" b="b"/>
                <a:pathLst>
                  <a:path w="37658" h="3342" extrusionOk="0">
                    <a:moveTo>
                      <a:pt x="1615" y="0"/>
                    </a:moveTo>
                    <a:cubicBezTo>
                      <a:pt x="709" y="0"/>
                      <a:pt x="0" y="747"/>
                      <a:pt x="0" y="1659"/>
                    </a:cubicBezTo>
                    <a:cubicBezTo>
                      <a:pt x="0" y="2586"/>
                      <a:pt x="732" y="3342"/>
                      <a:pt x="1659" y="3342"/>
                    </a:cubicBezTo>
                    <a:lnTo>
                      <a:pt x="35999" y="3342"/>
                    </a:lnTo>
                    <a:cubicBezTo>
                      <a:pt x="36902" y="3342"/>
                      <a:pt x="37658" y="2586"/>
                      <a:pt x="37658" y="1659"/>
                    </a:cubicBezTo>
                    <a:cubicBezTo>
                      <a:pt x="37658" y="732"/>
                      <a:pt x="36902" y="1"/>
                      <a:pt x="35999" y="1"/>
                    </a:cubicBezTo>
                    <a:lnTo>
                      <a:pt x="1659" y="1"/>
                    </a:lnTo>
                    <a:cubicBezTo>
                      <a:pt x="1644" y="0"/>
                      <a:pt x="1629" y="0"/>
                      <a:pt x="16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9"/>
              <p:cNvSpPr/>
              <p:nvPr/>
            </p:nvSpPr>
            <p:spPr>
              <a:xfrm>
                <a:off x="7235888" y="1871400"/>
                <a:ext cx="878275" cy="126821"/>
              </a:xfrm>
              <a:custGeom>
                <a:avLst/>
                <a:gdLst/>
                <a:ahLst/>
                <a:cxnLst/>
                <a:rect l="l" t="t" r="r" b="b"/>
                <a:pathLst>
                  <a:path w="23146" h="3342" extrusionOk="0">
                    <a:moveTo>
                      <a:pt x="1615" y="0"/>
                    </a:moveTo>
                    <a:cubicBezTo>
                      <a:pt x="709" y="0"/>
                      <a:pt x="0" y="747"/>
                      <a:pt x="0" y="1659"/>
                    </a:cubicBezTo>
                    <a:cubicBezTo>
                      <a:pt x="0" y="2586"/>
                      <a:pt x="732" y="3342"/>
                      <a:pt x="1659" y="3342"/>
                    </a:cubicBezTo>
                    <a:lnTo>
                      <a:pt x="23146" y="3342"/>
                    </a:lnTo>
                    <a:lnTo>
                      <a:pt x="23146" y="1"/>
                    </a:lnTo>
                    <a:lnTo>
                      <a:pt x="1659" y="1"/>
                    </a:lnTo>
                    <a:cubicBezTo>
                      <a:pt x="1644" y="0"/>
                      <a:pt x="1629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9"/>
              <p:cNvSpPr/>
              <p:nvPr/>
            </p:nvSpPr>
            <p:spPr>
              <a:xfrm>
                <a:off x="7813392" y="1483625"/>
                <a:ext cx="601580" cy="327677"/>
              </a:xfrm>
              <a:custGeom>
                <a:avLst/>
                <a:gdLst/>
                <a:ahLst/>
                <a:cxnLst/>
                <a:rect l="l" t="t" r="r" b="b"/>
                <a:pathLst>
                  <a:path w="15854" h="8635" extrusionOk="0">
                    <a:moveTo>
                      <a:pt x="0" y="0"/>
                    </a:moveTo>
                    <a:lnTo>
                      <a:pt x="0" y="6927"/>
                    </a:lnTo>
                    <a:lnTo>
                      <a:pt x="6415" y="6927"/>
                    </a:lnTo>
                    <a:cubicBezTo>
                      <a:pt x="6707" y="6927"/>
                      <a:pt x="7000" y="7098"/>
                      <a:pt x="7171" y="7366"/>
                    </a:cubicBezTo>
                    <a:lnTo>
                      <a:pt x="7927" y="8634"/>
                    </a:lnTo>
                    <a:lnTo>
                      <a:pt x="8683" y="7366"/>
                    </a:lnTo>
                    <a:cubicBezTo>
                      <a:pt x="8829" y="7098"/>
                      <a:pt x="9122" y="6927"/>
                      <a:pt x="9415" y="6927"/>
                    </a:cubicBezTo>
                    <a:lnTo>
                      <a:pt x="15854" y="6927"/>
                    </a:lnTo>
                    <a:lnTo>
                      <a:pt x="15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9"/>
              <p:cNvSpPr/>
              <p:nvPr/>
            </p:nvSpPr>
            <p:spPr>
              <a:xfrm>
                <a:off x="7913912" y="1585322"/>
                <a:ext cx="396487" cy="56656"/>
              </a:xfrm>
              <a:custGeom>
                <a:avLst/>
                <a:gdLst/>
                <a:ahLst/>
                <a:cxnLst/>
                <a:rect l="l" t="t" r="r" b="b"/>
                <a:pathLst>
                  <a:path w="10449" h="1493" extrusionOk="0">
                    <a:moveTo>
                      <a:pt x="966" y="1"/>
                    </a:moveTo>
                    <a:cubicBezTo>
                      <a:pt x="1" y="1"/>
                      <a:pt x="8" y="1492"/>
                      <a:pt x="988" y="1492"/>
                    </a:cubicBezTo>
                    <a:cubicBezTo>
                      <a:pt x="1003" y="1492"/>
                      <a:pt x="1018" y="1492"/>
                      <a:pt x="1034" y="1491"/>
                    </a:cubicBezTo>
                    <a:lnTo>
                      <a:pt x="9522" y="1491"/>
                    </a:lnTo>
                    <a:cubicBezTo>
                      <a:pt x="10448" y="1418"/>
                      <a:pt x="10448" y="52"/>
                      <a:pt x="9522" y="3"/>
                    </a:cubicBezTo>
                    <a:lnTo>
                      <a:pt x="1034" y="3"/>
                    </a:lnTo>
                    <a:cubicBezTo>
                      <a:pt x="1011" y="2"/>
                      <a:pt x="988" y="1"/>
                      <a:pt x="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58" name="Google Shape;558;p29"/>
          <p:cNvSpPr txBox="1">
            <a:spLocks noGrp="1"/>
          </p:cNvSpPr>
          <p:nvPr>
            <p:ph type="title"/>
          </p:nvPr>
        </p:nvSpPr>
        <p:spPr>
          <a:xfrm>
            <a:off x="2489900" y="1459425"/>
            <a:ext cx="37248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Nosso objetivo</a:t>
            </a:r>
            <a:endParaRPr/>
          </a:p>
        </p:txBody>
      </p:sp>
      <p:sp>
        <p:nvSpPr>
          <p:cNvPr id="559" name="Google Shape;559;p29"/>
          <p:cNvSpPr txBox="1">
            <a:spLocks noGrp="1"/>
          </p:cNvSpPr>
          <p:nvPr>
            <p:ph type="subTitle" idx="1"/>
          </p:nvPr>
        </p:nvSpPr>
        <p:spPr>
          <a:xfrm>
            <a:off x="1586100" y="2279075"/>
            <a:ext cx="5971800" cy="15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Já deixou de fazer algo ou teve problemas ao encontrar profissionais qualificados para uma prestação de serviço?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Nossa plataforma irá te ajudar a oferecer o seu próprio serviço ou procurar o que precisa.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Oferecemos ajuda e principalmente oportunidade para aqueles que estão procurando.</a:t>
            </a:r>
            <a:endParaRPr/>
          </a:p>
        </p:txBody>
      </p:sp>
      <p:grpSp>
        <p:nvGrpSpPr>
          <p:cNvPr id="560" name="Google Shape;560;p29"/>
          <p:cNvGrpSpPr/>
          <p:nvPr/>
        </p:nvGrpSpPr>
        <p:grpSpPr>
          <a:xfrm>
            <a:off x="463651" y="1220603"/>
            <a:ext cx="502899" cy="502899"/>
            <a:chOff x="858700" y="1967475"/>
            <a:chExt cx="605100" cy="605100"/>
          </a:xfrm>
        </p:grpSpPr>
        <p:sp>
          <p:nvSpPr>
            <p:cNvPr id="561" name="Google Shape;561;p29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9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" name="Google Shape;563;p29"/>
          <p:cNvGrpSpPr/>
          <p:nvPr/>
        </p:nvGrpSpPr>
        <p:grpSpPr>
          <a:xfrm>
            <a:off x="463651" y="1906497"/>
            <a:ext cx="502800" cy="502800"/>
            <a:chOff x="7014301" y="2017350"/>
            <a:chExt cx="502800" cy="502800"/>
          </a:xfrm>
        </p:grpSpPr>
        <p:sp>
          <p:nvSpPr>
            <p:cNvPr id="564" name="Google Shape;564;p29"/>
            <p:cNvSpPr/>
            <p:nvPr/>
          </p:nvSpPr>
          <p:spPr>
            <a:xfrm>
              <a:off x="7014301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9"/>
            <p:cNvSpPr/>
            <p:nvPr/>
          </p:nvSpPr>
          <p:spPr>
            <a:xfrm>
              <a:off x="7095012" y="2108734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" name="Google Shape;566;p29"/>
          <p:cNvGrpSpPr/>
          <p:nvPr/>
        </p:nvGrpSpPr>
        <p:grpSpPr>
          <a:xfrm>
            <a:off x="463651" y="445094"/>
            <a:ext cx="629846" cy="592514"/>
            <a:chOff x="463701" y="2217961"/>
            <a:chExt cx="629846" cy="592514"/>
          </a:xfrm>
        </p:grpSpPr>
        <p:sp>
          <p:nvSpPr>
            <p:cNvPr id="567" name="Google Shape;567;p29"/>
            <p:cNvSpPr/>
            <p:nvPr/>
          </p:nvSpPr>
          <p:spPr>
            <a:xfrm>
              <a:off x="463701" y="2307675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9"/>
            <p:cNvSpPr/>
            <p:nvPr/>
          </p:nvSpPr>
          <p:spPr>
            <a:xfrm>
              <a:off x="545925" y="2446300"/>
              <a:ext cx="338328" cy="225549"/>
            </a:xfrm>
            <a:custGeom>
              <a:avLst/>
              <a:gdLst/>
              <a:ahLst/>
              <a:cxnLst/>
              <a:rect l="l" t="t" r="r" b="b"/>
              <a:pathLst>
                <a:path w="8708" h="5806" extrusionOk="0">
                  <a:moveTo>
                    <a:pt x="757" y="1"/>
                  </a:moveTo>
                  <a:cubicBezTo>
                    <a:pt x="342" y="1"/>
                    <a:pt x="1" y="342"/>
                    <a:pt x="1" y="757"/>
                  </a:cubicBezTo>
                  <a:lnTo>
                    <a:pt x="1" y="5049"/>
                  </a:lnTo>
                  <a:cubicBezTo>
                    <a:pt x="1" y="5464"/>
                    <a:pt x="342" y="5806"/>
                    <a:pt x="757" y="5806"/>
                  </a:cubicBezTo>
                  <a:lnTo>
                    <a:pt x="7952" y="5806"/>
                  </a:lnTo>
                  <a:cubicBezTo>
                    <a:pt x="8366" y="5806"/>
                    <a:pt x="8708" y="5464"/>
                    <a:pt x="8708" y="5049"/>
                  </a:cubicBezTo>
                  <a:lnTo>
                    <a:pt x="8708" y="757"/>
                  </a:lnTo>
                  <a:cubicBezTo>
                    <a:pt x="8708" y="342"/>
                    <a:pt x="8366" y="1"/>
                    <a:pt x="7952" y="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9"/>
            <p:cNvSpPr/>
            <p:nvPr/>
          </p:nvSpPr>
          <p:spPr>
            <a:xfrm>
              <a:off x="555887" y="2446307"/>
              <a:ext cx="318435" cy="106170"/>
            </a:xfrm>
            <a:custGeom>
              <a:avLst/>
              <a:gdLst/>
              <a:ahLst/>
              <a:cxnLst/>
              <a:rect l="l" t="t" r="r" b="b"/>
              <a:pathLst>
                <a:path w="8196" h="2733" extrusionOk="0">
                  <a:moveTo>
                    <a:pt x="1" y="1"/>
                  </a:moveTo>
                  <a:lnTo>
                    <a:pt x="3659" y="2586"/>
                  </a:lnTo>
                  <a:cubicBezTo>
                    <a:pt x="3794" y="2684"/>
                    <a:pt x="3946" y="2733"/>
                    <a:pt x="4098" y="2733"/>
                  </a:cubicBezTo>
                  <a:cubicBezTo>
                    <a:pt x="4251" y="2733"/>
                    <a:pt x="4403" y="2684"/>
                    <a:pt x="4537" y="2586"/>
                  </a:cubicBezTo>
                  <a:lnTo>
                    <a:pt x="8196" y="1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29"/>
            <p:cNvGrpSpPr/>
            <p:nvPr/>
          </p:nvGrpSpPr>
          <p:grpSpPr>
            <a:xfrm>
              <a:off x="773496" y="2217961"/>
              <a:ext cx="320051" cy="298703"/>
              <a:chOff x="1023863" y="2896525"/>
              <a:chExt cx="240875" cy="219425"/>
            </a:xfrm>
          </p:grpSpPr>
          <p:sp>
            <p:nvSpPr>
              <p:cNvPr id="571" name="Google Shape;571;p29"/>
              <p:cNvSpPr/>
              <p:nvPr/>
            </p:nvSpPr>
            <p:spPr>
              <a:xfrm>
                <a:off x="1023863" y="2896525"/>
                <a:ext cx="240875" cy="219425"/>
              </a:xfrm>
              <a:custGeom>
                <a:avLst/>
                <a:gdLst/>
                <a:ahLst/>
                <a:cxnLst/>
                <a:rect l="l" t="t" r="r" b="b"/>
                <a:pathLst>
                  <a:path w="9635" h="8777" extrusionOk="0">
                    <a:moveTo>
                      <a:pt x="4811" y="1"/>
                    </a:moveTo>
                    <a:cubicBezTo>
                      <a:pt x="2818" y="1"/>
                      <a:pt x="1017" y="1364"/>
                      <a:pt x="537" y="3389"/>
                    </a:cubicBezTo>
                    <a:cubicBezTo>
                      <a:pt x="0" y="5754"/>
                      <a:pt x="1464" y="8096"/>
                      <a:pt x="3805" y="8657"/>
                    </a:cubicBezTo>
                    <a:cubicBezTo>
                      <a:pt x="4147" y="8738"/>
                      <a:pt x="4488" y="8776"/>
                      <a:pt x="4824" y="8776"/>
                    </a:cubicBezTo>
                    <a:cubicBezTo>
                      <a:pt x="6816" y="8776"/>
                      <a:pt x="8614" y="7413"/>
                      <a:pt x="9073" y="5388"/>
                    </a:cubicBezTo>
                    <a:cubicBezTo>
                      <a:pt x="9634" y="3047"/>
                      <a:pt x="8171" y="681"/>
                      <a:pt x="5830" y="120"/>
                    </a:cubicBezTo>
                    <a:cubicBezTo>
                      <a:pt x="5488" y="39"/>
                      <a:pt x="5147" y="1"/>
                      <a:pt x="4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9"/>
              <p:cNvSpPr/>
              <p:nvPr/>
            </p:nvSpPr>
            <p:spPr>
              <a:xfrm>
                <a:off x="1111105" y="2959275"/>
                <a:ext cx="54900" cy="93925"/>
              </a:xfrm>
              <a:custGeom>
                <a:avLst/>
                <a:gdLst/>
                <a:ahLst/>
                <a:cxnLst/>
                <a:rect l="l" t="t" r="r" b="b"/>
                <a:pathLst>
                  <a:path w="2196" h="3757" extrusionOk="0">
                    <a:moveTo>
                      <a:pt x="1268" y="0"/>
                    </a:moveTo>
                    <a:lnTo>
                      <a:pt x="0" y="1049"/>
                    </a:lnTo>
                    <a:lnTo>
                      <a:pt x="512" y="1708"/>
                    </a:lnTo>
                    <a:lnTo>
                      <a:pt x="951" y="1342"/>
                    </a:lnTo>
                    <a:cubicBezTo>
                      <a:pt x="1024" y="1269"/>
                      <a:pt x="1098" y="1195"/>
                      <a:pt x="1171" y="1098"/>
                    </a:cubicBezTo>
                    <a:lnTo>
                      <a:pt x="1171" y="1756"/>
                    </a:lnTo>
                    <a:lnTo>
                      <a:pt x="1171" y="3756"/>
                    </a:lnTo>
                    <a:lnTo>
                      <a:pt x="2195" y="3756"/>
                    </a:lnTo>
                    <a:lnTo>
                      <a:pt x="21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3" name="Google Shape;573;p29"/>
          <p:cNvSpPr txBox="1"/>
          <p:nvPr/>
        </p:nvSpPr>
        <p:spPr>
          <a:xfrm>
            <a:off x="1646925" y="3755475"/>
            <a:ext cx="1188600" cy="3657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Meet us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74" name="Google Shape;574;p29"/>
          <p:cNvSpPr/>
          <p:nvPr/>
        </p:nvSpPr>
        <p:spPr>
          <a:xfrm rot="-2700000">
            <a:off x="2645303" y="3927767"/>
            <a:ext cx="365716" cy="365716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29"/>
          <p:cNvSpPr/>
          <p:nvPr/>
        </p:nvSpPr>
        <p:spPr>
          <a:xfrm>
            <a:off x="1646925" y="1381650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29"/>
          <p:cNvSpPr/>
          <p:nvPr/>
        </p:nvSpPr>
        <p:spPr>
          <a:xfrm>
            <a:off x="7031613" y="4058207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29"/>
          <p:cNvSpPr/>
          <p:nvPr/>
        </p:nvSpPr>
        <p:spPr>
          <a:xfrm>
            <a:off x="6799273" y="3909555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" name="Google Shape;578;p29"/>
          <p:cNvGrpSpPr/>
          <p:nvPr/>
        </p:nvGrpSpPr>
        <p:grpSpPr>
          <a:xfrm>
            <a:off x="404600" y="4046486"/>
            <a:ext cx="621000" cy="621000"/>
            <a:chOff x="416300" y="4058211"/>
            <a:chExt cx="621000" cy="621000"/>
          </a:xfrm>
        </p:grpSpPr>
        <p:sp>
          <p:nvSpPr>
            <p:cNvPr id="579" name="Google Shape;579;p29"/>
            <p:cNvSpPr/>
            <p:nvPr/>
          </p:nvSpPr>
          <p:spPr>
            <a:xfrm>
              <a:off x="475400" y="4117311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9"/>
            <p:cNvSpPr/>
            <p:nvPr/>
          </p:nvSpPr>
          <p:spPr>
            <a:xfrm rot="2700000">
              <a:off x="507243" y="4149154"/>
              <a:ext cx="439113" cy="439113"/>
            </a:xfrm>
            <a:prstGeom prst="plus">
              <a:avLst>
                <a:gd name="adj" fmla="val 42536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5" name="Google Shape;585;p30"/>
          <p:cNvGrpSpPr/>
          <p:nvPr/>
        </p:nvGrpSpPr>
        <p:grpSpPr>
          <a:xfrm>
            <a:off x="5022725" y="1426150"/>
            <a:ext cx="3657590" cy="348347"/>
            <a:chOff x="4572050" y="100025"/>
            <a:chExt cx="3657590" cy="348347"/>
          </a:xfrm>
        </p:grpSpPr>
        <p:sp>
          <p:nvSpPr>
            <p:cNvPr id="586" name="Google Shape;586;p30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42" y="610"/>
                    <a:pt x="4805" y="0"/>
                    <a:pt x="7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18" y="610"/>
                    <a:pt x="4805" y="0"/>
                    <a:pt x="7122" y="0"/>
                  </a:cubicBezTo>
                  <a:close/>
                  <a:moveTo>
                    <a:pt x="28317" y="2780"/>
                  </a:moveTo>
                  <a:lnTo>
                    <a:pt x="8464" y="2780"/>
                  </a:lnTo>
                  <a:cubicBezTo>
                    <a:pt x="8269" y="2780"/>
                    <a:pt x="8269" y="3073"/>
                    <a:pt x="8464" y="3073"/>
                  </a:cubicBezTo>
                  <a:lnTo>
                    <a:pt x="28317" y="3073"/>
                  </a:lnTo>
                  <a:cubicBezTo>
                    <a:pt x="28512" y="3073"/>
                    <a:pt x="28512" y="2780"/>
                    <a:pt x="28317" y="2780"/>
                  </a:cubicBezTo>
                  <a:close/>
                  <a:moveTo>
                    <a:pt x="6293" y="2780"/>
                  </a:moveTo>
                  <a:lnTo>
                    <a:pt x="6805" y="2780"/>
                  </a:lnTo>
                  <a:cubicBezTo>
                    <a:pt x="7000" y="2780"/>
                    <a:pt x="7000" y="3073"/>
                    <a:pt x="6805" y="3073"/>
                  </a:cubicBezTo>
                  <a:lnTo>
                    <a:pt x="6244" y="3073"/>
                  </a:lnTo>
                  <a:cubicBezTo>
                    <a:pt x="6171" y="3415"/>
                    <a:pt x="6098" y="3732"/>
                    <a:pt x="5952" y="4049"/>
                  </a:cubicBezTo>
                  <a:cubicBezTo>
                    <a:pt x="6342" y="4073"/>
                    <a:pt x="6732" y="4097"/>
                    <a:pt x="7122" y="4097"/>
                  </a:cubicBezTo>
                  <a:lnTo>
                    <a:pt x="38000" y="4097"/>
                  </a:lnTo>
                  <a:lnTo>
                    <a:pt x="38000" y="3073"/>
                  </a:lnTo>
                  <a:lnTo>
                    <a:pt x="29951" y="3073"/>
                  </a:lnTo>
                  <a:cubicBezTo>
                    <a:pt x="29756" y="3073"/>
                    <a:pt x="29756" y="2780"/>
                    <a:pt x="29951" y="2780"/>
                  </a:cubicBezTo>
                  <a:lnTo>
                    <a:pt x="38000" y="2780"/>
                  </a:lnTo>
                  <a:lnTo>
                    <a:pt x="38000" y="1561"/>
                  </a:lnTo>
                  <a:lnTo>
                    <a:pt x="37390" y="1561"/>
                  </a:lnTo>
                  <a:cubicBezTo>
                    <a:pt x="37317" y="1561"/>
                    <a:pt x="37244" y="1488"/>
                    <a:pt x="37244" y="1415"/>
                  </a:cubicBezTo>
                  <a:cubicBezTo>
                    <a:pt x="37244" y="1317"/>
                    <a:pt x="37317" y="1268"/>
                    <a:pt x="37390" y="1268"/>
                  </a:cubicBezTo>
                  <a:lnTo>
                    <a:pt x="38000" y="1268"/>
                  </a:lnTo>
                  <a:lnTo>
                    <a:pt x="38000" y="366"/>
                  </a:lnTo>
                  <a:lnTo>
                    <a:pt x="7122" y="366"/>
                  </a:lnTo>
                  <a:cubicBezTo>
                    <a:pt x="6732" y="366"/>
                    <a:pt x="6366" y="390"/>
                    <a:pt x="5976" y="415"/>
                  </a:cubicBezTo>
                  <a:cubicBezTo>
                    <a:pt x="6074" y="707"/>
                    <a:pt x="6171" y="976"/>
                    <a:pt x="6220" y="1268"/>
                  </a:cubicBezTo>
                  <a:lnTo>
                    <a:pt x="14244" y="1268"/>
                  </a:lnTo>
                  <a:cubicBezTo>
                    <a:pt x="14342" y="1268"/>
                    <a:pt x="14390" y="1317"/>
                    <a:pt x="14390" y="1415"/>
                  </a:cubicBezTo>
                  <a:cubicBezTo>
                    <a:pt x="14390" y="1488"/>
                    <a:pt x="14342" y="1561"/>
                    <a:pt x="14244" y="1561"/>
                  </a:cubicBezTo>
                  <a:lnTo>
                    <a:pt x="6269" y="1561"/>
                  </a:lnTo>
                  <a:cubicBezTo>
                    <a:pt x="6317" y="1951"/>
                    <a:pt x="6317" y="2366"/>
                    <a:pt x="6269" y="2780"/>
                  </a:cubicBezTo>
                  <a:close/>
                  <a:moveTo>
                    <a:pt x="38292" y="2927"/>
                  </a:moveTo>
                  <a:lnTo>
                    <a:pt x="38292" y="2927"/>
                  </a:lnTo>
                  <a:lnTo>
                    <a:pt x="38292" y="4097"/>
                  </a:lnTo>
                  <a:lnTo>
                    <a:pt x="40268" y="4097"/>
                  </a:lnTo>
                  <a:lnTo>
                    <a:pt x="40268" y="390"/>
                  </a:lnTo>
                  <a:lnTo>
                    <a:pt x="38317" y="390"/>
                  </a:lnTo>
                  <a:lnTo>
                    <a:pt x="38317" y="2927"/>
                  </a:lnTo>
                  <a:close/>
                  <a:moveTo>
                    <a:pt x="28951" y="3073"/>
                  </a:moveTo>
                  <a:lnTo>
                    <a:pt x="29244" y="3073"/>
                  </a:lnTo>
                  <a:cubicBezTo>
                    <a:pt x="29439" y="3073"/>
                    <a:pt x="29439" y="2780"/>
                    <a:pt x="29244" y="2780"/>
                  </a:cubicBezTo>
                  <a:lnTo>
                    <a:pt x="28951" y="2780"/>
                  </a:lnTo>
                  <a:cubicBezTo>
                    <a:pt x="28732" y="2780"/>
                    <a:pt x="28732" y="3073"/>
                    <a:pt x="28951" y="3073"/>
                  </a:cubicBezTo>
                  <a:close/>
                  <a:moveTo>
                    <a:pt x="15878" y="1561"/>
                  </a:moveTo>
                  <a:lnTo>
                    <a:pt x="35731" y="1561"/>
                  </a:lnTo>
                  <a:cubicBezTo>
                    <a:pt x="35829" y="1561"/>
                    <a:pt x="35878" y="1512"/>
                    <a:pt x="35878" y="1415"/>
                  </a:cubicBezTo>
                  <a:cubicBezTo>
                    <a:pt x="35878" y="1341"/>
                    <a:pt x="35829" y="1268"/>
                    <a:pt x="35731" y="1268"/>
                  </a:cubicBezTo>
                  <a:lnTo>
                    <a:pt x="15878" y="1268"/>
                  </a:lnTo>
                  <a:cubicBezTo>
                    <a:pt x="15805" y="1268"/>
                    <a:pt x="15732" y="1341"/>
                    <a:pt x="15732" y="1415"/>
                  </a:cubicBezTo>
                  <a:cubicBezTo>
                    <a:pt x="15732" y="1512"/>
                    <a:pt x="15805" y="1585"/>
                    <a:pt x="15878" y="1561"/>
                  </a:cubicBezTo>
                  <a:close/>
                  <a:moveTo>
                    <a:pt x="15244" y="1268"/>
                  </a:moveTo>
                  <a:lnTo>
                    <a:pt x="14951" y="1268"/>
                  </a:lnTo>
                  <a:cubicBezTo>
                    <a:pt x="14854" y="1268"/>
                    <a:pt x="14781" y="1341"/>
                    <a:pt x="14805" y="1415"/>
                  </a:cubicBezTo>
                  <a:cubicBezTo>
                    <a:pt x="14781" y="1512"/>
                    <a:pt x="14854" y="1561"/>
                    <a:pt x="14951" y="1561"/>
                  </a:cubicBezTo>
                  <a:lnTo>
                    <a:pt x="15244" y="1561"/>
                  </a:lnTo>
                  <a:cubicBezTo>
                    <a:pt x="15342" y="1561"/>
                    <a:pt x="15390" y="1512"/>
                    <a:pt x="15390" y="1415"/>
                  </a:cubicBezTo>
                  <a:cubicBezTo>
                    <a:pt x="15390" y="1341"/>
                    <a:pt x="15342" y="1268"/>
                    <a:pt x="15244" y="1268"/>
                  </a:cubicBezTo>
                  <a:close/>
                  <a:moveTo>
                    <a:pt x="5561" y="3976"/>
                  </a:moveTo>
                  <a:cubicBezTo>
                    <a:pt x="6025" y="2854"/>
                    <a:pt x="6025" y="1610"/>
                    <a:pt x="5561" y="488"/>
                  </a:cubicBezTo>
                  <a:cubicBezTo>
                    <a:pt x="4391" y="683"/>
                    <a:pt x="3244" y="1024"/>
                    <a:pt x="2171" y="1512"/>
                  </a:cubicBezTo>
                  <a:lnTo>
                    <a:pt x="1903" y="1634"/>
                  </a:lnTo>
                  <a:cubicBezTo>
                    <a:pt x="2147" y="2000"/>
                    <a:pt x="2147" y="2463"/>
                    <a:pt x="1903" y="2854"/>
                  </a:cubicBezTo>
                  <a:lnTo>
                    <a:pt x="2171" y="2951"/>
                  </a:lnTo>
                  <a:cubicBezTo>
                    <a:pt x="3244" y="3463"/>
                    <a:pt x="4366" y="3805"/>
                    <a:pt x="5537" y="4000"/>
                  </a:cubicBezTo>
                  <a:close/>
                  <a:moveTo>
                    <a:pt x="1513" y="2683"/>
                  </a:moveTo>
                  <a:cubicBezTo>
                    <a:pt x="1732" y="2415"/>
                    <a:pt x="1732" y="2049"/>
                    <a:pt x="1537" y="1756"/>
                  </a:cubicBezTo>
                  <a:cubicBezTo>
                    <a:pt x="1342" y="1854"/>
                    <a:pt x="1147" y="1902"/>
                    <a:pt x="976" y="1976"/>
                  </a:cubicBezTo>
                  <a:cubicBezTo>
                    <a:pt x="830" y="2024"/>
                    <a:pt x="683" y="2073"/>
                    <a:pt x="561" y="2146"/>
                  </a:cubicBezTo>
                  <a:cubicBezTo>
                    <a:pt x="513" y="2195"/>
                    <a:pt x="488" y="2219"/>
                    <a:pt x="488" y="2219"/>
                  </a:cubicBezTo>
                  <a:cubicBezTo>
                    <a:pt x="488" y="2219"/>
                    <a:pt x="513" y="2244"/>
                    <a:pt x="561" y="2293"/>
                  </a:cubicBezTo>
                  <a:cubicBezTo>
                    <a:pt x="683" y="2366"/>
                    <a:pt x="830" y="2415"/>
                    <a:pt x="976" y="2463"/>
                  </a:cubicBezTo>
                  <a:cubicBezTo>
                    <a:pt x="1147" y="2537"/>
                    <a:pt x="1342" y="2585"/>
                    <a:pt x="1513" y="2658"/>
                  </a:cubicBezTo>
                  <a:close/>
                  <a:moveTo>
                    <a:pt x="40561" y="4097"/>
                  </a:moveTo>
                  <a:lnTo>
                    <a:pt x="43975" y="4097"/>
                  </a:lnTo>
                  <a:cubicBezTo>
                    <a:pt x="44414" y="4097"/>
                    <a:pt x="44804" y="3902"/>
                    <a:pt x="45073" y="3561"/>
                  </a:cubicBezTo>
                  <a:cubicBezTo>
                    <a:pt x="45707" y="2805"/>
                    <a:pt x="45707" y="1707"/>
                    <a:pt x="45073" y="927"/>
                  </a:cubicBezTo>
                  <a:cubicBezTo>
                    <a:pt x="44804" y="610"/>
                    <a:pt x="44414" y="415"/>
                    <a:pt x="43975" y="390"/>
                  </a:cubicBezTo>
                  <a:lnTo>
                    <a:pt x="40561" y="3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>
              <a:off x="4720981" y="137824"/>
              <a:ext cx="328867" cy="270807"/>
            </a:xfrm>
            <a:custGeom>
              <a:avLst/>
              <a:gdLst/>
              <a:ahLst/>
              <a:cxnLst/>
              <a:rect l="l" t="t" r="r" b="b"/>
              <a:pathLst>
                <a:path w="4147" h="3489" extrusionOk="0">
                  <a:moveTo>
                    <a:pt x="293" y="2464"/>
                  </a:moveTo>
                  <a:cubicBezTo>
                    <a:pt x="1366" y="2976"/>
                    <a:pt x="2488" y="3318"/>
                    <a:pt x="3659" y="3489"/>
                  </a:cubicBezTo>
                  <a:cubicBezTo>
                    <a:pt x="4147" y="2391"/>
                    <a:pt x="4147" y="1123"/>
                    <a:pt x="3659" y="1"/>
                  </a:cubicBezTo>
                  <a:cubicBezTo>
                    <a:pt x="2488" y="196"/>
                    <a:pt x="1342" y="537"/>
                    <a:pt x="269" y="1025"/>
                  </a:cubicBezTo>
                  <a:lnTo>
                    <a:pt x="1" y="1147"/>
                  </a:lnTo>
                  <a:cubicBezTo>
                    <a:pt x="244" y="1513"/>
                    <a:pt x="244" y="2001"/>
                    <a:pt x="1" y="23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4722884" y="287391"/>
              <a:ext cx="307614" cy="121239"/>
            </a:xfrm>
            <a:custGeom>
              <a:avLst/>
              <a:gdLst/>
              <a:ahLst/>
              <a:cxnLst/>
              <a:rect l="l" t="t" r="r" b="b"/>
              <a:pathLst>
                <a:path w="3879" h="1562" extrusionOk="0">
                  <a:moveTo>
                    <a:pt x="269" y="537"/>
                  </a:moveTo>
                  <a:cubicBezTo>
                    <a:pt x="1342" y="1049"/>
                    <a:pt x="2464" y="1391"/>
                    <a:pt x="3635" y="1562"/>
                  </a:cubicBezTo>
                  <a:cubicBezTo>
                    <a:pt x="3733" y="1318"/>
                    <a:pt x="3830" y="1074"/>
                    <a:pt x="3879" y="805"/>
                  </a:cubicBezTo>
                  <a:cubicBezTo>
                    <a:pt x="2855" y="708"/>
                    <a:pt x="1830" y="488"/>
                    <a:pt x="830" y="171"/>
                  </a:cubicBezTo>
                  <a:cubicBezTo>
                    <a:pt x="611" y="98"/>
                    <a:pt x="367" y="49"/>
                    <a:pt x="172" y="1"/>
                  </a:cubicBezTo>
                  <a:cubicBezTo>
                    <a:pt x="123" y="147"/>
                    <a:pt x="74" y="293"/>
                    <a:pt x="1" y="41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4610750" y="238182"/>
              <a:ext cx="98732" cy="70089"/>
            </a:xfrm>
            <a:custGeom>
              <a:avLst/>
              <a:gdLst/>
              <a:ahLst/>
              <a:cxnLst/>
              <a:rect l="l" t="t" r="r" b="b"/>
              <a:pathLst>
                <a:path w="1245" h="903" extrusionOk="0">
                  <a:moveTo>
                    <a:pt x="1025" y="903"/>
                  </a:moveTo>
                  <a:cubicBezTo>
                    <a:pt x="1244" y="635"/>
                    <a:pt x="1244" y="269"/>
                    <a:pt x="1049" y="0"/>
                  </a:cubicBezTo>
                  <a:cubicBezTo>
                    <a:pt x="854" y="74"/>
                    <a:pt x="659" y="147"/>
                    <a:pt x="488" y="196"/>
                  </a:cubicBezTo>
                  <a:cubicBezTo>
                    <a:pt x="342" y="244"/>
                    <a:pt x="195" y="293"/>
                    <a:pt x="73" y="391"/>
                  </a:cubicBezTo>
                  <a:cubicBezTo>
                    <a:pt x="25" y="415"/>
                    <a:pt x="0" y="439"/>
                    <a:pt x="0" y="439"/>
                  </a:cubicBezTo>
                  <a:cubicBezTo>
                    <a:pt x="0" y="464"/>
                    <a:pt x="25" y="488"/>
                    <a:pt x="73" y="513"/>
                  </a:cubicBezTo>
                  <a:cubicBezTo>
                    <a:pt x="195" y="586"/>
                    <a:pt x="342" y="659"/>
                    <a:pt x="488" y="683"/>
                  </a:cubicBezTo>
                  <a:cubicBezTo>
                    <a:pt x="659" y="757"/>
                    <a:pt x="854" y="830"/>
                    <a:pt x="1025" y="9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4610750" y="272256"/>
              <a:ext cx="92943" cy="36015"/>
            </a:xfrm>
            <a:custGeom>
              <a:avLst/>
              <a:gdLst/>
              <a:ahLst/>
              <a:cxnLst/>
              <a:rect l="l" t="t" r="r" b="b"/>
              <a:pathLst>
                <a:path w="1172" h="464" extrusionOk="0">
                  <a:moveTo>
                    <a:pt x="1025" y="464"/>
                  </a:moveTo>
                  <a:cubicBezTo>
                    <a:pt x="1098" y="366"/>
                    <a:pt x="1147" y="244"/>
                    <a:pt x="1171" y="147"/>
                  </a:cubicBezTo>
                  <a:cubicBezTo>
                    <a:pt x="756" y="74"/>
                    <a:pt x="366" y="25"/>
                    <a:pt x="25" y="0"/>
                  </a:cubicBezTo>
                  <a:lnTo>
                    <a:pt x="0" y="25"/>
                  </a:lnTo>
                  <a:cubicBezTo>
                    <a:pt x="0" y="25"/>
                    <a:pt x="25" y="49"/>
                    <a:pt x="73" y="98"/>
                  </a:cubicBezTo>
                  <a:cubicBezTo>
                    <a:pt x="195" y="171"/>
                    <a:pt x="342" y="220"/>
                    <a:pt x="488" y="269"/>
                  </a:cubicBezTo>
                  <a:cubicBezTo>
                    <a:pt x="659" y="318"/>
                    <a:pt x="854" y="391"/>
                    <a:pt x="1025" y="4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5043980" y="130295"/>
              <a:ext cx="2541566" cy="289669"/>
            </a:xfrm>
            <a:custGeom>
              <a:avLst/>
              <a:gdLst/>
              <a:ahLst/>
              <a:cxnLst/>
              <a:rect l="l" t="t" r="r" b="b"/>
              <a:pathLst>
                <a:path w="32049" h="3732" extrusionOk="0">
                  <a:moveTo>
                    <a:pt x="25" y="49"/>
                  </a:moveTo>
                  <a:cubicBezTo>
                    <a:pt x="123" y="317"/>
                    <a:pt x="220" y="610"/>
                    <a:pt x="269" y="878"/>
                  </a:cubicBezTo>
                  <a:lnTo>
                    <a:pt x="8293" y="878"/>
                  </a:lnTo>
                  <a:cubicBezTo>
                    <a:pt x="8391" y="878"/>
                    <a:pt x="8439" y="951"/>
                    <a:pt x="8439" y="1025"/>
                  </a:cubicBezTo>
                  <a:cubicBezTo>
                    <a:pt x="8439" y="1122"/>
                    <a:pt x="8391" y="1195"/>
                    <a:pt x="8293" y="1195"/>
                  </a:cubicBezTo>
                  <a:lnTo>
                    <a:pt x="318" y="1195"/>
                  </a:lnTo>
                  <a:cubicBezTo>
                    <a:pt x="366" y="1586"/>
                    <a:pt x="366" y="2000"/>
                    <a:pt x="318" y="2415"/>
                  </a:cubicBezTo>
                  <a:lnTo>
                    <a:pt x="830" y="2415"/>
                  </a:lnTo>
                  <a:cubicBezTo>
                    <a:pt x="1025" y="2415"/>
                    <a:pt x="1025" y="2708"/>
                    <a:pt x="830" y="2708"/>
                  </a:cubicBezTo>
                  <a:lnTo>
                    <a:pt x="293" y="2708"/>
                  </a:lnTo>
                  <a:cubicBezTo>
                    <a:pt x="220" y="3025"/>
                    <a:pt x="147" y="3366"/>
                    <a:pt x="1" y="3659"/>
                  </a:cubicBezTo>
                  <a:cubicBezTo>
                    <a:pt x="391" y="3707"/>
                    <a:pt x="781" y="3732"/>
                    <a:pt x="1171" y="3732"/>
                  </a:cubicBezTo>
                  <a:lnTo>
                    <a:pt x="32049" y="3732"/>
                  </a:lnTo>
                  <a:lnTo>
                    <a:pt x="32049" y="2708"/>
                  </a:lnTo>
                  <a:lnTo>
                    <a:pt x="24000" y="2708"/>
                  </a:lnTo>
                  <a:cubicBezTo>
                    <a:pt x="23805" y="2708"/>
                    <a:pt x="23805" y="2415"/>
                    <a:pt x="24000" y="2415"/>
                  </a:cubicBezTo>
                  <a:lnTo>
                    <a:pt x="32049" y="2415"/>
                  </a:lnTo>
                  <a:lnTo>
                    <a:pt x="32049" y="1195"/>
                  </a:lnTo>
                  <a:lnTo>
                    <a:pt x="31439" y="1195"/>
                  </a:lnTo>
                  <a:cubicBezTo>
                    <a:pt x="31366" y="1195"/>
                    <a:pt x="31293" y="1122"/>
                    <a:pt x="31293" y="1025"/>
                  </a:cubicBezTo>
                  <a:cubicBezTo>
                    <a:pt x="31293" y="951"/>
                    <a:pt x="31366" y="878"/>
                    <a:pt x="31439" y="878"/>
                  </a:cubicBezTo>
                  <a:lnTo>
                    <a:pt x="32049" y="878"/>
                  </a:lnTo>
                  <a:lnTo>
                    <a:pt x="32049" y="0"/>
                  </a:lnTo>
                  <a:lnTo>
                    <a:pt x="1171" y="0"/>
                  </a:lnTo>
                  <a:cubicBezTo>
                    <a:pt x="781" y="0"/>
                    <a:pt x="415" y="25"/>
                    <a:pt x="25" y="49"/>
                  </a:cubicBezTo>
                  <a:close/>
                  <a:moveTo>
                    <a:pt x="2513" y="2390"/>
                  </a:moveTo>
                  <a:lnTo>
                    <a:pt x="22366" y="2390"/>
                  </a:lnTo>
                  <a:cubicBezTo>
                    <a:pt x="22561" y="2390"/>
                    <a:pt x="22561" y="2683"/>
                    <a:pt x="22366" y="2683"/>
                  </a:cubicBezTo>
                  <a:lnTo>
                    <a:pt x="2513" y="2683"/>
                  </a:lnTo>
                  <a:cubicBezTo>
                    <a:pt x="2318" y="2683"/>
                    <a:pt x="2318" y="2390"/>
                    <a:pt x="2513" y="2390"/>
                  </a:cubicBezTo>
                  <a:close/>
                  <a:moveTo>
                    <a:pt x="23000" y="2683"/>
                  </a:moveTo>
                  <a:cubicBezTo>
                    <a:pt x="22805" y="2683"/>
                    <a:pt x="22805" y="2390"/>
                    <a:pt x="23000" y="2390"/>
                  </a:cubicBezTo>
                  <a:lnTo>
                    <a:pt x="23317" y="2390"/>
                  </a:lnTo>
                  <a:cubicBezTo>
                    <a:pt x="23512" y="2390"/>
                    <a:pt x="23512" y="2683"/>
                    <a:pt x="23317" y="2683"/>
                  </a:cubicBezTo>
                  <a:close/>
                  <a:moveTo>
                    <a:pt x="9000" y="1195"/>
                  </a:moveTo>
                  <a:cubicBezTo>
                    <a:pt x="8903" y="1195"/>
                    <a:pt x="8830" y="1122"/>
                    <a:pt x="8830" y="1049"/>
                  </a:cubicBezTo>
                  <a:cubicBezTo>
                    <a:pt x="8830" y="951"/>
                    <a:pt x="8903" y="878"/>
                    <a:pt x="9000" y="903"/>
                  </a:cubicBezTo>
                  <a:lnTo>
                    <a:pt x="9293" y="903"/>
                  </a:lnTo>
                  <a:cubicBezTo>
                    <a:pt x="9391" y="878"/>
                    <a:pt x="9439" y="951"/>
                    <a:pt x="9439" y="1049"/>
                  </a:cubicBezTo>
                  <a:cubicBezTo>
                    <a:pt x="9439" y="1122"/>
                    <a:pt x="9391" y="1195"/>
                    <a:pt x="9293" y="1195"/>
                  </a:cubicBezTo>
                  <a:close/>
                  <a:moveTo>
                    <a:pt x="9927" y="1195"/>
                  </a:moveTo>
                  <a:cubicBezTo>
                    <a:pt x="9854" y="1195"/>
                    <a:pt x="9781" y="1122"/>
                    <a:pt x="9781" y="1049"/>
                  </a:cubicBezTo>
                  <a:cubicBezTo>
                    <a:pt x="9781" y="951"/>
                    <a:pt x="9854" y="878"/>
                    <a:pt x="9927" y="903"/>
                  </a:cubicBezTo>
                  <a:lnTo>
                    <a:pt x="29780" y="903"/>
                  </a:lnTo>
                  <a:cubicBezTo>
                    <a:pt x="29878" y="878"/>
                    <a:pt x="29927" y="951"/>
                    <a:pt x="29927" y="1049"/>
                  </a:cubicBezTo>
                  <a:cubicBezTo>
                    <a:pt x="29927" y="1122"/>
                    <a:pt x="29878" y="1195"/>
                    <a:pt x="29780" y="11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0"/>
            <p:cNvSpPr/>
            <p:nvPr/>
          </p:nvSpPr>
          <p:spPr>
            <a:xfrm>
              <a:off x="5043980" y="353676"/>
              <a:ext cx="2541566" cy="64423"/>
            </a:xfrm>
            <a:custGeom>
              <a:avLst/>
              <a:gdLst/>
              <a:ahLst/>
              <a:cxnLst/>
              <a:rect l="l" t="t" r="r" b="b"/>
              <a:pathLst>
                <a:path w="32049" h="830" extrusionOk="0">
                  <a:moveTo>
                    <a:pt x="245" y="0"/>
                  </a:moveTo>
                  <a:cubicBezTo>
                    <a:pt x="196" y="244"/>
                    <a:pt x="123" y="512"/>
                    <a:pt x="1" y="756"/>
                  </a:cubicBezTo>
                  <a:cubicBezTo>
                    <a:pt x="391" y="805"/>
                    <a:pt x="781" y="829"/>
                    <a:pt x="1171" y="829"/>
                  </a:cubicBezTo>
                  <a:lnTo>
                    <a:pt x="32049" y="829"/>
                  </a:lnTo>
                  <a:lnTo>
                    <a:pt x="32049" y="98"/>
                  </a:lnTo>
                  <a:lnTo>
                    <a:pt x="4366" y="98"/>
                  </a:lnTo>
                  <a:cubicBezTo>
                    <a:pt x="2488" y="98"/>
                    <a:pt x="1220" y="73"/>
                    <a:pt x="245" y="0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7610613" y="130295"/>
              <a:ext cx="152895" cy="287806"/>
            </a:xfrm>
            <a:custGeom>
              <a:avLst/>
              <a:gdLst/>
              <a:ahLst/>
              <a:cxnLst/>
              <a:rect l="l" t="t" r="r" b="b"/>
              <a:pathLst>
                <a:path w="1928" h="3708" extrusionOk="0">
                  <a:moveTo>
                    <a:pt x="1" y="1025"/>
                  </a:moveTo>
                  <a:lnTo>
                    <a:pt x="1" y="2537"/>
                  </a:lnTo>
                  <a:lnTo>
                    <a:pt x="1" y="2537"/>
                  </a:lnTo>
                  <a:lnTo>
                    <a:pt x="1" y="2537"/>
                  </a:lnTo>
                  <a:lnTo>
                    <a:pt x="1" y="3707"/>
                  </a:lnTo>
                  <a:lnTo>
                    <a:pt x="1928" y="3707"/>
                  </a:lnTo>
                  <a:lnTo>
                    <a:pt x="192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7610613" y="361205"/>
              <a:ext cx="154798" cy="56894"/>
            </a:xfrm>
            <a:custGeom>
              <a:avLst/>
              <a:gdLst/>
              <a:ahLst/>
              <a:cxnLst/>
              <a:rect l="l" t="t" r="r" b="b"/>
              <a:pathLst>
                <a:path w="1952" h="733" extrusionOk="0">
                  <a:moveTo>
                    <a:pt x="1" y="1"/>
                  </a:moveTo>
                  <a:lnTo>
                    <a:pt x="1" y="732"/>
                  </a:lnTo>
                  <a:lnTo>
                    <a:pt x="1952" y="732"/>
                  </a:lnTo>
                  <a:lnTo>
                    <a:pt x="195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7788568" y="130295"/>
              <a:ext cx="408170" cy="287806"/>
            </a:xfrm>
            <a:custGeom>
              <a:avLst/>
              <a:gdLst/>
              <a:ahLst/>
              <a:cxnLst/>
              <a:rect l="l" t="t" r="r" b="b"/>
              <a:pathLst>
                <a:path w="5147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415" y="3707"/>
                  </a:lnTo>
                  <a:cubicBezTo>
                    <a:pt x="3854" y="3707"/>
                    <a:pt x="4244" y="3512"/>
                    <a:pt x="4513" y="3171"/>
                  </a:cubicBezTo>
                  <a:cubicBezTo>
                    <a:pt x="5147" y="2415"/>
                    <a:pt x="5147" y="1317"/>
                    <a:pt x="4513" y="537"/>
                  </a:cubicBezTo>
                  <a:cubicBezTo>
                    <a:pt x="4244" y="220"/>
                    <a:pt x="3854" y="25"/>
                    <a:pt x="3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7788568" y="224910"/>
              <a:ext cx="396592" cy="193190"/>
            </a:xfrm>
            <a:custGeom>
              <a:avLst/>
              <a:gdLst/>
              <a:ahLst/>
              <a:cxnLst/>
              <a:rect l="l" t="t" r="r" b="b"/>
              <a:pathLst>
                <a:path w="5001" h="2489" extrusionOk="0">
                  <a:moveTo>
                    <a:pt x="1" y="1757"/>
                  </a:moveTo>
                  <a:lnTo>
                    <a:pt x="1" y="2488"/>
                  </a:lnTo>
                  <a:lnTo>
                    <a:pt x="3415" y="2488"/>
                  </a:lnTo>
                  <a:cubicBezTo>
                    <a:pt x="3854" y="2488"/>
                    <a:pt x="4244" y="2293"/>
                    <a:pt x="4513" y="1952"/>
                  </a:cubicBezTo>
                  <a:cubicBezTo>
                    <a:pt x="4830" y="1586"/>
                    <a:pt x="5001" y="1123"/>
                    <a:pt x="4976" y="635"/>
                  </a:cubicBezTo>
                  <a:cubicBezTo>
                    <a:pt x="4976" y="415"/>
                    <a:pt x="4952" y="220"/>
                    <a:pt x="4879" y="1"/>
                  </a:cubicBezTo>
                  <a:cubicBezTo>
                    <a:pt x="4805" y="1464"/>
                    <a:pt x="2171" y="1708"/>
                    <a:pt x="1" y="175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" name="Google Shape;598;p30"/>
          <p:cNvGrpSpPr/>
          <p:nvPr/>
        </p:nvGrpSpPr>
        <p:grpSpPr>
          <a:xfrm rot="-5400000">
            <a:off x="7699250" y="1584200"/>
            <a:ext cx="603495" cy="1371596"/>
            <a:chOff x="3724575" y="3497700"/>
            <a:chExt cx="603495" cy="1371596"/>
          </a:xfrm>
        </p:grpSpPr>
        <p:sp>
          <p:nvSpPr>
            <p:cNvPr id="599" name="Google Shape;599;p30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5488" y="16414"/>
                  </a:moveTo>
                  <a:lnTo>
                    <a:pt x="1732" y="16414"/>
                  </a:lnTo>
                  <a:cubicBezTo>
                    <a:pt x="781" y="16414"/>
                    <a:pt x="1" y="15634"/>
                    <a:pt x="1" y="14683"/>
                  </a:cubicBezTo>
                  <a:lnTo>
                    <a:pt x="1" y="5537"/>
                  </a:lnTo>
                  <a:cubicBezTo>
                    <a:pt x="1" y="5073"/>
                    <a:pt x="196" y="4634"/>
                    <a:pt x="513" y="4317"/>
                  </a:cubicBezTo>
                  <a:cubicBezTo>
                    <a:pt x="757" y="4073"/>
                    <a:pt x="1050" y="3902"/>
                    <a:pt x="1367" y="3829"/>
                  </a:cubicBezTo>
                  <a:lnTo>
                    <a:pt x="1367" y="781"/>
                  </a:lnTo>
                  <a:cubicBezTo>
                    <a:pt x="1367" y="585"/>
                    <a:pt x="1440" y="366"/>
                    <a:pt x="1610" y="220"/>
                  </a:cubicBezTo>
                  <a:cubicBezTo>
                    <a:pt x="1757" y="73"/>
                    <a:pt x="1952" y="0"/>
                    <a:pt x="2147" y="0"/>
                  </a:cubicBezTo>
                  <a:lnTo>
                    <a:pt x="5074" y="0"/>
                  </a:lnTo>
                  <a:cubicBezTo>
                    <a:pt x="5513" y="0"/>
                    <a:pt x="5854" y="342"/>
                    <a:pt x="5854" y="781"/>
                  </a:cubicBezTo>
                  <a:lnTo>
                    <a:pt x="5854" y="3829"/>
                  </a:lnTo>
                  <a:cubicBezTo>
                    <a:pt x="6659" y="4024"/>
                    <a:pt x="7220" y="4732"/>
                    <a:pt x="7220" y="5537"/>
                  </a:cubicBezTo>
                  <a:lnTo>
                    <a:pt x="7220" y="14683"/>
                  </a:lnTo>
                  <a:cubicBezTo>
                    <a:pt x="7220" y="15634"/>
                    <a:pt x="6440" y="16414"/>
                    <a:pt x="5488" y="16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3757170" y="3848221"/>
              <a:ext cx="538223" cy="988485"/>
            </a:xfrm>
            <a:custGeom>
              <a:avLst/>
              <a:gdLst/>
              <a:ahLst/>
              <a:cxnLst/>
              <a:rect l="l" t="t" r="r" b="b"/>
              <a:pathLst>
                <a:path w="6440" h="11830" extrusionOk="0">
                  <a:moveTo>
                    <a:pt x="5098" y="0"/>
                  </a:moveTo>
                  <a:lnTo>
                    <a:pt x="1342" y="0"/>
                  </a:lnTo>
                  <a:cubicBezTo>
                    <a:pt x="611" y="0"/>
                    <a:pt x="1" y="610"/>
                    <a:pt x="1" y="1342"/>
                  </a:cubicBezTo>
                  <a:lnTo>
                    <a:pt x="1" y="10488"/>
                  </a:lnTo>
                  <a:cubicBezTo>
                    <a:pt x="1" y="11219"/>
                    <a:pt x="611" y="11829"/>
                    <a:pt x="1342" y="11829"/>
                  </a:cubicBezTo>
                  <a:lnTo>
                    <a:pt x="5098" y="11829"/>
                  </a:lnTo>
                  <a:cubicBezTo>
                    <a:pt x="5830" y="11829"/>
                    <a:pt x="6440" y="11219"/>
                    <a:pt x="6440" y="10488"/>
                  </a:cubicBezTo>
                  <a:lnTo>
                    <a:pt x="6440" y="1342"/>
                  </a:lnTo>
                  <a:cubicBezTo>
                    <a:pt x="6440" y="610"/>
                    <a:pt x="5830" y="0"/>
                    <a:pt x="5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3816342" y="4047922"/>
              <a:ext cx="38779" cy="654255"/>
            </a:xfrm>
            <a:custGeom>
              <a:avLst/>
              <a:gdLst/>
              <a:ahLst/>
              <a:cxnLst/>
              <a:rect l="l" t="t" r="r" b="b"/>
              <a:pathLst>
                <a:path w="464" h="7830" extrusionOk="0">
                  <a:moveTo>
                    <a:pt x="439" y="7610"/>
                  </a:moveTo>
                  <a:cubicBezTo>
                    <a:pt x="464" y="7829"/>
                    <a:pt x="0" y="7829"/>
                    <a:pt x="25" y="7610"/>
                  </a:cubicBezTo>
                  <a:lnTo>
                    <a:pt x="25" y="1781"/>
                  </a:lnTo>
                  <a:cubicBezTo>
                    <a:pt x="0" y="1561"/>
                    <a:pt x="464" y="1561"/>
                    <a:pt x="439" y="1781"/>
                  </a:cubicBezTo>
                  <a:close/>
                  <a:moveTo>
                    <a:pt x="439" y="732"/>
                  </a:moveTo>
                  <a:cubicBezTo>
                    <a:pt x="415" y="952"/>
                    <a:pt x="73" y="952"/>
                    <a:pt x="25" y="732"/>
                  </a:cubicBezTo>
                  <a:lnTo>
                    <a:pt x="25" y="220"/>
                  </a:lnTo>
                  <a:cubicBezTo>
                    <a:pt x="0" y="0"/>
                    <a:pt x="464" y="0"/>
                    <a:pt x="439" y="2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3171" y="2293"/>
                  </a:moveTo>
                  <a:lnTo>
                    <a:pt x="2415" y="2293"/>
                  </a:lnTo>
                  <a:cubicBezTo>
                    <a:pt x="2342" y="2293"/>
                    <a:pt x="2269" y="2220"/>
                    <a:pt x="2269" y="2146"/>
                  </a:cubicBezTo>
                  <a:lnTo>
                    <a:pt x="2269" y="1293"/>
                  </a:lnTo>
                  <a:cubicBezTo>
                    <a:pt x="2269" y="1195"/>
                    <a:pt x="2342" y="1146"/>
                    <a:pt x="2415" y="1146"/>
                  </a:cubicBezTo>
                  <a:lnTo>
                    <a:pt x="3171" y="1146"/>
                  </a:lnTo>
                  <a:cubicBezTo>
                    <a:pt x="3245" y="1146"/>
                    <a:pt x="3318" y="1195"/>
                    <a:pt x="3318" y="1293"/>
                  </a:cubicBezTo>
                  <a:lnTo>
                    <a:pt x="3318" y="2146"/>
                  </a:lnTo>
                  <a:cubicBezTo>
                    <a:pt x="3318" y="2220"/>
                    <a:pt x="3245" y="2293"/>
                    <a:pt x="3171" y="2293"/>
                  </a:cubicBezTo>
                  <a:close/>
                  <a:moveTo>
                    <a:pt x="5488" y="16414"/>
                  </a:moveTo>
                  <a:cubicBezTo>
                    <a:pt x="6440" y="16414"/>
                    <a:pt x="7220" y="15634"/>
                    <a:pt x="7220" y="14683"/>
                  </a:cubicBezTo>
                  <a:lnTo>
                    <a:pt x="7220" y="5537"/>
                  </a:lnTo>
                  <a:cubicBezTo>
                    <a:pt x="7220" y="4707"/>
                    <a:pt x="6659" y="4000"/>
                    <a:pt x="5854" y="3829"/>
                  </a:cubicBezTo>
                  <a:lnTo>
                    <a:pt x="5854" y="781"/>
                  </a:lnTo>
                  <a:cubicBezTo>
                    <a:pt x="5854" y="342"/>
                    <a:pt x="5513" y="0"/>
                    <a:pt x="5074" y="0"/>
                  </a:cubicBezTo>
                  <a:lnTo>
                    <a:pt x="2147" y="0"/>
                  </a:lnTo>
                  <a:cubicBezTo>
                    <a:pt x="1952" y="0"/>
                    <a:pt x="1732" y="73"/>
                    <a:pt x="1586" y="220"/>
                  </a:cubicBezTo>
                  <a:cubicBezTo>
                    <a:pt x="1440" y="366"/>
                    <a:pt x="1367" y="561"/>
                    <a:pt x="1367" y="781"/>
                  </a:cubicBezTo>
                  <a:lnTo>
                    <a:pt x="1367" y="3829"/>
                  </a:lnTo>
                  <a:cubicBezTo>
                    <a:pt x="1050" y="3902"/>
                    <a:pt x="757" y="4073"/>
                    <a:pt x="513" y="4293"/>
                  </a:cubicBezTo>
                  <a:cubicBezTo>
                    <a:pt x="196" y="4610"/>
                    <a:pt x="1" y="5049"/>
                    <a:pt x="1" y="5512"/>
                  </a:cubicBezTo>
                  <a:lnTo>
                    <a:pt x="1" y="14658"/>
                  </a:lnTo>
                  <a:cubicBezTo>
                    <a:pt x="1" y="15634"/>
                    <a:pt x="781" y="16414"/>
                    <a:pt x="1732" y="16414"/>
                  </a:cubicBezTo>
                  <a:close/>
                  <a:moveTo>
                    <a:pt x="1757" y="3805"/>
                  </a:moveTo>
                  <a:lnTo>
                    <a:pt x="5464" y="3805"/>
                  </a:lnTo>
                  <a:lnTo>
                    <a:pt x="5464" y="781"/>
                  </a:lnTo>
                  <a:cubicBezTo>
                    <a:pt x="5464" y="683"/>
                    <a:pt x="5415" y="585"/>
                    <a:pt x="5342" y="512"/>
                  </a:cubicBezTo>
                  <a:cubicBezTo>
                    <a:pt x="5269" y="439"/>
                    <a:pt x="5171" y="390"/>
                    <a:pt x="5074" y="390"/>
                  </a:cubicBezTo>
                  <a:lnTo>
                    <a:pt x="2147" y="390"/>
                  </a:lnTo>
                  <a:cubicBezTo>
                    <a:pt x="1928" y="390"/>
                    <a:pt x="1757" y="561"/>
                    <a:pt x="1757" y="781"/>
                  </a:cubicBezTo>
                  <a:close/>
                  <a:moveTo>
                    <a:pt x="1732" y="16024"/>
                  </a:moveTo>
                  <a:cubicBezTo>
                    <a:pt x="1001" y="16024"/>
                    <a:pt x="391" y="15414"/>
                    <a:pt x="391" y="14683"/>
                  </a:cubicBezTo>
                  <a:lnTo>
                    <a:pt x="391" y="5537"/>
                  </a:lnTo>
                  <a:cubicBezTo>
                    <a:pt x="391" y="4780"/>
                    <a:pt x="1001" y="4195"/>
                    <a:pt x="1732" y="4195"/>
                  </a:cubicBezTo>
                  <a:lnTo>
                    <a:pt x="5488" y="4195"/>
                  </a:lnTo>
                  <a:cubicBezTo>
                    <a:pt x="6220" y="4195"/>
                    <a:pt x="6830" y="4780"/>
                    <a:pt x="6830" y="5537"/>
                  </a:cubicBezTo>
                  <a:lnTo>
                    <a:pt x="6830" y="14683"/>
                  </a:lnTo>
                  <a:cubicBezTo>
                    <a:pt x="6830" y="15414"/>
                    <a:pt x="6220" y="16024"/>
                    <a:pt x="5488" y="16024"/>
                  </a:cubicBezTo>
                  <a:close/>
                  <a:moveTo>
                    <a:pt x="4781" y="2293"/>
                  </a:moveTo>
                  <a:lnTo>
                    <a:pt x="4074" y="2293"/>
                  </a:lnTo>
                  <a:cubicBezTo>
                    <a:pt x="3976" y="2293"/>
                    <a:pt x="3928" y="2220"/>
                    <a:pt x="3928" y="2146"/>
                  </a:cubicBezTo>
                  <a:lnTo>
                    <a:pt x="3928" y="1293"/>
                  </a:lnTo>
                  <a:cubicBezTo>
                    <a:pt x="3903" y="1220"/>
                    <a:pt x="3976" y="1146"/>
                    <a:pt x="4074" y="1146"/>
                  </a:cubicBezTo>
                  <a:lnTo>
                    <a:pt x="4781" y="1146"/>
                  </a:lnTo>
                  <a:cubicBezTo>
                    <a:pt x="4879" y="1146"/>
                    <a:pt x="4952" y="1220"/>
                    <a:pt x="4952" y="1293"/>
                  </a:cubicBezTo>
                  <a:lnTo>
                    <a:pt x="4952" y="2122"/>
                  </a:lnTo>
                  <a:cubicBezTo>
                    <a:pt x="4952" y="2220"/>
                    <a:pt x="4879" y="2293"/>
                    <a:pt x="4781" y="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0"/>
            <p:cNvSpPr/>
            <p:nvPr/>
          </p:nvSpPr>
          <p:spPr>
            <a:xfrm>
              <a:off x="3871336" y="3530287"/>
              <a:ext cx="309980" cy="285349"/>
            </a:xfrm>
            <a:custGeom>
              <a:avLst/>
              <a:gdLst/>
              <a:ahLst/>
              <a:cxnLst/>
              <a:rect l="l" t="t" r="r" b="b"/>
              <a:pathLst>
                <a:path w="3709" h="3415" extrusionOk="0">
                  <a:moveTo>
                    <a:pt x="1" y="3415"/>
                  </a:moveTo>
                  <a:lnTo>
                    <a:pt x="3708" y="3415"/>
                  </a:lnTo>
                  <a:lnTo>
                    <a:pt x="3708" y="391"/>
                  </a:lnTo>
                  <a:cubicBezTo>
                    <a:pt x="3708" y="293"/>
                    <a:pt x="3659" y="195"/>
                    <a:pt x="3586" y="122"/>
                  </a:cubicBezTo>
                  <a:cubicBezTo>
                    <a:pt x="3513" y="49"/>
                    <a:pt x="3415" y="0"/>
                    <a:pt x="3318" y="0"/>
                  </a:cubicBezTo>
                  <a:lnTo>
                    <a:pt x="391" y="0"/>
                  </a:lnTo>
                  <a:cubicBezTo>
                    <a:pt x="172" y="0"/>
                    <a:pt x="1" y="171"/>
                    <a:pt x="1" y="391"/>
                  </a:cubicBezTo>
                  <a:close/>
                  <a:moveTo>
                    <a:pt x="1415" y="1903"/>
                  </a:moveTo>
                  <a:lnTo>
                    <a:pt x="659" y="1903"/>
                  </a:lnTo>
                  <a:cubicBezTo>
                    <a:pt x="586" y="1903"/>
                    <a:pt x="513" y="1830"/>
                    <a:pt x="513" y="1756"/>
                  </a:cubicBezTo>
                  <a:lnTo>
                    <a:pt x="513" y="903"/>
                  </a:lnTo>
                  <a:cubicBezTo>
                    <a:pt x="513" y="805"/>
                    <a:pt x="586" y="756"/>
                    <a:pt x="659" y="756"/>
                  </a:cubicBezTo>
                  <a:lnTo>
                    <a:pt x="1415" y="756"/>
                  </a:lnTo>
                  <a:cubicBezTo>
                    <a:pt x="1489" y="756"/>
                    <a:pt x="1562" y="805"/>
                    <a:pt x="1562" y="903"/>
                  </a:cubicBezTo>
                  <a:lnTo>
                    <a:pt x="1562" y="1756"/>
                  </a:lnTo>
                  <a:cubicBezTo>
                    <a:pt x="1562" y="1830"/>
                    <a:pt x="1489" y="1903"/>
                    <a:pt x="1415" y="1903"/>
                  </a:cubicBezTo>
                  <a:close/>
                  <a:moveTo>
                    <a:pt x="3025" y="1903"/>
                  </a:moveTo>
                  <a:lnTo>
                    <a:pt x="2318" y="1903"/>
                  </a:lnTo>
                  <a:cubicBezTo>
                    <a:pt x="2220" y="1903"/>
                    <a:pt x="2147" y="1830"/>
                    <a:pt x="2147" y="1732"/>
                  </a:cubicBezTo>
                  <a:lnTo>
                    <a:pt x="2147" y="903"/>
                  </a:lnTo>
                  <a:cubicBezTo>
                    <a:pt x="2147" y="830"/>
                    <a:pt x="2220" y="756"/>
                    <a:pt x="2318" y="756"/>
                  </a:cubicBezTo>
                  <a:lnTo>
                    <a:pt x="3025" y="756"/>
                  </a:lnTo>
                  <a:cubicBezTo>
                    <a:pt x="3123" y="756"/>
                    <a:pt x="3196" y="830"/>
                    <a:pt x="3196" y="903"/>
                  </a:cubicBezTo>
                  <a:lnTo>
                    <a:pt x="3196" y="1732"/>
                  </a:lnTo>
                  <a:cubicBezTo>
                    <a:pt x="3196" y="1830"/>
                    <a:pt x="3123" y="1903"/>
                    <a:pt x="3025" y="19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>
              <a:off x="3775557" y="3848221"/>
              <a:ext cx="519836" cy="988485"/>
            </a:xfrm>
            <a:custGeom>
              <a:avLst/>
              <a:gdLst/>
              <a:ahLst/>
              <a:cxnLst/>
              <a:rect l="l" t="t" r="r" b="b"/>
              <a:pathLst>
                <a:path w="6220" h="11830" extrusionOk="0">
                  <a:moveTo>
                    <a:pt x="5074" y="707"/>
                  </a:moveTo>
                  <a:lnTo>
                    <a:pt x="5074" y="9854"/>
                  </a:lnTo>
                  <a:cubicBezTo>
                    <a:pt x="5074" y="10585"/>
                    <a:pt x="4464" y="11195"/>
                    <a:pt x="3732" y="11195"/>
                  </a:cubicBezTo>
                  <a:lnTo>
                    <a:pt x="1" y="11195"/>
                  </a:lnTo>
                  <a:cubicBezTo>
                    <a:pt x="49" y="11293"/>
                    <a:pt x="122" y="11366"/>
                    <a:pt x="196" y="11439"/>
                  </a:cubicBezTo>
                  <a:cubicBezTo>
                    <a:pt x="440" y="11683"/>
                    <a:pt x="781" y="11829"/>
                    <a:pt x="1122" y="11829"/>
                  </a:cubicBezTo>
                  <a:lnTo>
                    <a:pt x="4878" y="11829"/>
                  </a:lnTo>
                  <a:cubicBezTo>
                    <a:pt x="5610" y="11829"/>
                    <a:pt x="6220" y="11219"/>
                    <a:pt x="6220" y="10488"/>
                  </a:cubicBezTo>
                  <a:lnTo>
                    <a:pt x="6220" y="1342"/>
                  </a:lnTo>
                  <a:cubicBezTo>
                    <a:pt x="6220" y="610"/>
                    <a:pt x="5610" y="0"/>
                    <a:pt x="4878" y="0"/>
                  </a:cubicBezTo>
                  <a:lnTo>
                    <a:pt x="4878" y="0"/>
                  </a:lnTo>
                  <a:cubicBezTo>
                    <a:pt x="5000" y="220"/>
                    <a:pt x="5074" y="464"/>
                    <a:pt x="5074" y="70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" name="Google Shape;605;p30"/>
          <p:cNvGrpSpPr/>
          <p:nvPr/>
        </p:nvGrpSpPr>
        <p:grpSpPr>
          <a:xfrm>
            <a:off x="715100" y="274199"/>
            <a:ext cx="1920300" cy="1918875"/>
            <a:chOff x="715100" y="274199"/>
            <a:chExt cx="1920300" cy="1918875"/>
          </a:xfrm>
        </p:grpSpPr>
        <p:sp>
          <p:nvSpPr>
            <p:cNvPr id="606" name="Google Shape;606;p30"/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7" name="Google Shape;607;p30"/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608" name="Google Shape;608;p30"/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09" name="Google Shape;609;p30"/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610" name="Google Shape;610;p30"/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611" name="Google Shape;611;p30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12" name="Google Shape;612;p30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613" name="Google Shape;613;p30"/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14" name="Google Shape;614;p30"/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15" name="Google Shape;615;p30"/>
          <p:cNvSpPr txBox="1">
            <a:spLocks noGrp="1"/>
          </p:cNvSpPr>
          <p:nvPr>
            <p:ph type="title" idx="2"/>
          </p:nvPr>
        </p:nvSpPr>
        <p:spPr>
          <a:xfrm>
            <a:off x="943250" y="667813"/>
            <a:ext cx="14640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02</a:t>
            </a:r>
            <a:endParaRPr/>
          </a:p>
        </p:txBody>
      </p:sp>
      <p:sp>
        <p:nvSpPr>
          <p:cNvPr id="616" name="Google Shape;616;p30"/>
          <p:cNvSpPr txBox="1">
            <a:spLocks noGrp="1"/>
          </p:cNvSpPr>
          <p:nvPr>
            <p:ph type="title"/>
          </p:nvPr>
        </p:nvSpPr>
        <p:spPr>
          <a:xfrm>
            <a:off x="1828800" y="2114550"/>
            <a:ext cx="5486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Prestador</a:t>
            </a:r>
          </a:p>
        </p:txBody>
      </p:sp>
      <p:grpSp>
        <p:nvGrpSpPr>
          <p:cNvPr id="617" name="Google Shape;617;p30"/>
          <p:cNvGrpSpPr/>
          <p:nvPr/>
        </p:nvGrpSpPr>
        <p:grpSpPr>
          <a:xfrm>
            <a:off x="1828840" y="3406196"/>
            <a:ext cx="5577850" cy="1463100"/>
            <a:chOff x="1828840" y="3371688"/>
            <a:chExt cx="5577850" cy="1463100"/>
          </a:xfrm>
        </p:grpSpPr>
        <p:sp>
          <p:nvSpPr>
            <p:cNvPr id="618" name="Google Shape;618;p30"/>
            <p:cNvSpPr/>
            <p:nvPr/>
          </p:nvSpPr>
          <p:spPr>
            <a:xfrm>
              <a:off x="1920290" y="34631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1828840" y="33716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20" name="Google Shape;620;p30"/>
            <p:cNvCxnSpPr/>
            <p:nvPr/>
          </p:nvCxnSpPr>
          <p:spPr>
            <a:xfrm>
              <a:off x="1828840" y="3554706"/>
              <a:ext cx="5484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21" name="Google Shape;621;p30"/>
          <p:cNvSpPr txBox="1">
            <a:spLocks noGrp="1"/>
          </p:cNvSpPr>
          <p:nvPr>
            <p:ph type="subTitle" idx="1"/>
          </p:nvPr>
        </p:nvSpPr>
        <p:spPr>
          <a:xfrm>
            <a:off x="2286000" y="3952891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Cadastre seu perfil e ganhe dinheiro extra!!</a:t>
            </a:r>
            <a:endParaRPr dirty="0"/>
          </a:p>
        </p:txBody>
      </p:sp>
      <p:grpSp>
        <p:nvGrpSpPr>
          <p:cNvPr id="622" name="Google Shape;622;p30"/>
          <p:cNvGrpSpPr/>
          <p:nvPr/>
        </p:nvGrpSpPr>
        <p:grpSpPr>
          <a:xfrm>
            <a:off x="463651" y="4105603"/>
            <a:ext cx="502899" cy="502899"/>
            <a:chOff x="858700" y="1967475"/>
            <a:chExt cx="605100" cy="605100"/>
          </a:xfrm>
        </p:grpSpPr>
        <p:sp>
          <p:nvSpPr>
            <p:cNvPr id="623" name="Google Shape;623;p30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" name="Google Shape;625;p30"/>
          <p:cNvSpPr/>
          <p:nvPr/>
        </p:nvSpPr>
        <p:spPr>
          <a:xfrm>
            <a:off x="3828458" y="1721467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0"/>
          <p:cNvSpPr/>
          <p:nvPr/>
        </p:nvSpPr>
        <p:spPr>
          <a:xfrm>
            <a:off x="4292603" y="1570639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30"/>
          <p:cNvSpPr/>
          <p:nvPr/>
        </p:nvSpPr>
        <p:spPr>
          <a:xfrm>
            <a:off x="3042489" y="14173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" name="Google Shape;628;p30"/>
          <p:cNvGrpSpPr/>
          <p:nvPr/>
        </p:nvGrpSpPr>
        <p:grpSpPr>
          <a:xfrm>
            <a:off x="463700" y="3419800"/>
            <a:ext cx="502800" cy="502800"/>
            <a:chOff x="1627550" y="2017350"/>
            <a:chExt cx="502800" cy="502800"/>
          </a:xfrm>
        </p:grpSpPr>
        <p:sp>
          <p:nvSpPr>
            <p:cNvPr id="629" name="Google Shape;629;p30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5" name="Google Shape;635;p31"/>
          <p:cNvGrpSpPr/>
          <p:nvPr/>
        </p:nvGrpSpPr>
        <p:grpSpPr>
          <a:xfrm>
            <a:off x="6102151" y="1600325"/>
            <a:ext cx="2418050" cy="2916600"/>
            <a:chOff x="6102151" y="1600325"/>
            <a:chExt cx="2418050" cy="2916600"/>
          </a:xfrm>
        </p:grpSpPr>
        <p:sp>
          <p:nvSpPr>
            <p:cNvPr id="636" name="Google Shape;636;p31"/>
            <p:cNvSpPr/>
            <p:nvPr/>
          </p:nvSpPr>
          <p:spPr>
            <a:xfrm>
              <a:off x="6193101" y="1691825"/>
              <a:ext cx="2327100" cy="282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7" name="Google Shape;637;p31"/>
            <p:cNvGrpSpPr/>
            <p:nvPr/>
          </p:nvGrpSpPr>
          <p:grpSpPr>
            <a:xfrm>
              <a:off x="6102151" y="1600325"/>
              <a:ext cx="2327100" cy="2825100"/>
              <a:chOff x="715400" y="1600325"/>
              <a:chExt cx="2327100" cy="2825100"/>
            </a:xfrm>
          </p:grpSpPr>
          <p:sp>
            <p:nvSpPr>
              <p:cNvPr id="638" name="Google Shape;638;p31"/>
              <p:cNvSpPr/>
              <p:nvPr/>
            </p:nvSpPr>
            <p:spPr>
              <a:xfrm>
                <a:off x="715400" y="1600325"/>
                <a:ext cx="2327100" cy="28251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39" name="Google Shape;639;p31"/>
              <p:cNvCxnSpPr/>
              <p:nvPr/>
            </p:nvCxnSpPr>
            <p:spPr>
              <a:xfrm>
                <a:off x="715400" y="1783325"/>
                <a:ext cx="2322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40" name="Google Shape;640;p31"/>
          <p:cNvGrpSpPr/>
          <p:nvPr/>
        </p:nvGrpSpPr>
        <p:grpSpPr>
          <a:xfrm>
            <a:off x="3408500" y="1600325"/>
            <a:ext cx="2418600" cy="2916600"/>
            <a:chOff x="3408500" y="1600325"/>
            <a:chExt cx="2418600" cy="2916600"/>
          </a:xfrm>
        </p:grpSpPr>
        <p:sp>
          <p:nvSpPr>
            <p:cNvPr id="641" name="Google Shape;641;p31"/>
            <p:cNvSpPr/>
            <p:nvPr/>
          </p:nvSpPr>
          <p:spPr>
            <a:xfrm>
              <a:off x="3500000" y="1691825"/>
              <a:ext cx="2327100" cy="282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2" name="Google Shape;642;p31"/>
            <p:cNvGrpSpPr/>
            <p:nvPr/>
          </p:nvGrpSpPr>
          <p:grpSpPr>
            <a:xfrm>
              <a:off x="3408500" y="1600325"/>
              <a:ext cx="2327100" cy="2825100"/>
              <a:chOff x="715400" y="1600325"/>
              <a:chExt cx="2327100" cy="2825100"/>
            </a:xfrm>
          </p:grpSpPr>
          <p:sp>
            <p:nvSpPr>
              <p:cNvPr id="643" name="Google Shape;643;p31"/>
              <p:cNvSpPr/>
              <p:nvPr/>
            </p:nvSpPr>
            <p:spPr>
              <a:xfrm>
                <a:off x="715400" y="1600325"/>
                <a:ext cx="2327100" cy="28251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44" name="Google Shape;644;p31"/>
              <p:cNvCxnSpPr/>
              <p:nvPr/>
            </p:nvCxnSpPr>
            <p:spPr>
              <a:xfrm>
                <a:off x="715400" y="1783325"/>
                <a:ext cx="2322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45" name="Google Shape;645;p31"/>
          <p:cNvGrpSpPr/>
          <p:nvPr/>
        </p:nvGrpSpPr>
        <p:grpSpPr>
          <a:xfrm>
            <a:off x="715400" y="1600325"/>
            <a:ext cx="2418600" cy="2916600"/>
            <a:chOff x="715400" y="1600325"/>
            <a:chExt cx="2418600" cy="2916600"/>
          </a:xfrm>
        </p:grpSpPr>
        <p:sp>
          <p:nvSpPr>
            <p:cNvPr id="646" name="Google Shape;646;p31"/>
            <p:cNvSpPr/>
            <p:nvPr/>
          </p:nvSpPr>
          <p:spPr>
            <a:xfrm>
              <a:off x="806900" y="1691825"/>
              <a:ext cx="2327100" cy="282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" name="Google Shape;647;p31"/>
            <p:cNvGrpSpPr/>
            <p:nvPr/>
          </p:nvGrpSpPr>
          <p:grpSpPr>
            <a:xfrm>
              <a:off x="715400" y="1600325"/>
              <a:ext cx="2327100" cy="2825100"/>
              <a:chOff x="715400" y="1600325"/>
              <a:chExt cx="2327100" cy="2825100"/>
            </a:xfrm>
          </p:grpSpPr>
          <p:sp>
            <p:nvSpPr>
              <p:cNvPr id="648" name="Google Shape;648;p31"/>
              <p:cNvSpPr/>
              <p:nvPr/>
            </p:nvSpPr>
            <p:spPr>
              <a:xfrm>
                <a:off x="715400" y="1600325"/>
                <a:ext cx="2327100" cy="28251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49" name="Google Shape;649;p31"/>
              <p:cNvCxnSpPr/>
              <p:nvPr/>
            </p:nvCxnSpPr>
            <p:spPr>
              <a:xfrm>
                <a:off x="715400" y="1783325"/>
                <a:ext cx="2322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50" name="Google Shape;650;p31"/>
          <p:cNvSpPr txBox="1">
            <a:spLocks noGrp="1"/>
          </p:cNvSpPr>
          <p:nvPr>
            <p:ph type="subTitle" idx="1"/>
          </p:nvPr>
        </p:nvSpPr>
        <p:spPr>
          <a:xfrm>
            <a:off x="780350" y="2571436"/>
            <a:ext cx="21972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Tempo</a:t>
            </a:r>
            <a:endParaRPr dirty="0"/>
          </a:p>
        </p:txBody>
      </p:sp>
      <p:sp>
        <p:nvSpPr>
          <p:cNvPr id="651" name="Google Shape;651;p31"/>
          <p:cNvSpPr txBox="1">
            <a:spLocks noGrp="1"/>
          </p:cNvSpPr>
          <p:nvPr>
            <p:ph type="subTitle" idx="5"/>
          </p:nvPr>
        </p:nvSpPr>
        <p:spPr>
          <a:xfrm>
            <a:off x="3474800" y="2571425"/>
            <a:ext cx="2194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dirty="0"/>
              <a:t>Oportunidade</a:t>
            </a:r>
            <a:endParaRPr sz="2100" dirty="0"/>
          </a:p>
        </p:txBody>
      </p:sp>
      <p:sp>
        <p:nvSpPr>
          <p:cNvPr id="652" name="Google Shape;652;p31"/>
          <p:cNvSpPr txBox="1">
            <a:spLocks noGrp="1"/>
          </p:cNvSpPr>
          <p:nvPr>
            <p:ph type="subTitle" idx="6"/>
          </p:nvPr>
        </p:nvSpPr>
        <p:spPr>
          <a:xfrm>
            <a:off x="6167776" y="2571426"/>
            <a:ext cx="2194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Dinheiro</a:t>
            </a:r>
            <a:endParaRPr dirty="0"/>
          </a:p>
        </p:txBody>
      </p:sp>
      <p:sp>
        <p:nvSpPr>
          <p:cNvPr id="653" name="Google Shape;653;p31"/>
          <p:cNvSpPr txBox="1">
            <a:spLocks noGrp="1"/>
          </p:cNvSpPr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Prestador</a:t>
            </a:r>
            <a:endParaRPr dirty="0"/>
          </a:p>
        </p:txBody>
      </p:sp>
      <p:sp>
        <p:nvSpPr>
          <p:cNvPr id="654" name="Google Shape;654;p31"/>
          <p:cNvSpPr txBox="1">
            <a:spLocks noGrp="1"/>
          </p:cNvSpPr>
          <p:nvPr>
            <p:ph type="subTitle" idx="2"/>
          </p:nvPr>
        </p:nvSpPr>
        <p:spPr>
          <a:xfrm>
            <a:off x="781700" y="3053825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Nos tempos modernos, não temos tempo para fazer as tarefas que precisamos</a:t>
            </a:r>
            <a:endParaRPr dirty="0"/>
          </a:p>
        </p:txBody>
      </p:sp>
      <p:sp>
        <p:nvSpPr>
          <p:cNvPr id="655" name="Google Shape;655;p31"/>
          <p:cNvSpPr txBox="1">
            <a:spLocks noGrp="1"/>
          </p:cNvSpPr>
          <p:nvPr>
            <p:ph type="subTitle" idx="3"/>
          </p:nvPr>
        </p:nvSpPr>
        <p:spPr>
          <a:xfrm>
            <a:off x="3475075" y="3053825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Sabe aquela coisa que você é bom?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Tá faltando oportunidade né?</a:t>
            </a:r>
            <a:endParaRPr/>
          </a:p>
        </p:txBody>
      </p:sp>
      <p:sp>
        <p:nvSpPr>
          <p:cNvPr id="656" name="Google Shape;656;p31"/>
          <p:cNvSpPr txBox="1">
            <a:spLocks noGrp="1"/>
          </p:cNvSpPr>
          <p:nvPr>
            <p:ph type="subTitle" idx="4"/>
          </p:nvPr>
        </p:nvSpPr>
        <p:spPr>
          <a:xfrm>
            <a:off x="6167776" y="3053833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Tempos difíceis né?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Ta</a:t>
            </a:r>
            <a:r>
              <a:rPr lang="pt-BR" dirty="0"/>
              <a:t> precisando de ajuda ou de dinheiro?</a:t>
            </a:r>
            <a:endParaRPr dirty="0"/>
          </a:p>
        </p:txBody>
      </p:sp>
      <p:grpSp>
        <p:nvGrpSpPr>
          <p:cNvPr id="657" name="Google Shape;657;p31"/>
          <p:cNvGrpSpPr/>
          <p:nvPr/>
        </p:nvGrpSpPr>
        <p:grpSpPr>
          <a:xfrm>
            <a:off x="4320650" y="2017350"/>
            <a:ext cx="502800" cy="502800"/>
            <a:chOff x="7014301" y="2017350"/>
            <a:chExt cx="502800" cy="502800"/>
          </a:xfrm>
        </p:grpSpPr>
        <p:sp>
          <p:nvSpPr>
            <p:cNvPr id="658" name="Google Shape;658;p31"/>
            <p:cNvSpPr/>
            <p:nvPr/>
          </p:nvSpPr>
          <p:spPr>
            <a:xfrm>
              <a:off x="7014301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7095012" y="2108734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31"/>
          <p:cNvSpPr/>
          <p:nvPr/>
        </p:nvSpPr>
        <p:spPr>
          <a:xfrm>
            <a:off x="7971700" y="10816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" name="Google Shape;661;p31"/>
          <p:cNvGrpSpPr/>
          <p:nvPr/>
        </p:nvGrpSpPr>
        <p:grpSpPr>
          <a:xfrm>
            <a:off x="7013577" y="2017301"/>
            <a:ext cx="502899" cy="502899"/>
            <a:chOff x="858700" y="1967475"/>
            <a:chExt cx="605100" cy="605100"/>
          </a:xfrm>
        </p:grpSpPr>
        <p:sp>
          <p:nvSpPr>
            <p:cNvPr id="662" name="Google Shape;662;p31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" name="Google Shape;664;p31"/>
          <p:cNvSpPr/>
          <p:nvPr/>
        </p:nvSpPr>
        <p:spPr>
          <a:xfrm>
            <a:off x="7739360" y="932973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1"/>
          <p:cNvSpPr/>
          <p:nvPr/>
        </p:nvSpPr>
        <p:spPr>
          <a:xfrm>
            <a:off x="715160" y="12527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" name="Google Shape;666;p31"/>
          <p:cNvGrpSpPr/>
          <p:nvPr/>
        </p:nvGrpSpPr>
        <p:grpSpPr>
          <a:xfrm>
            <a:off x="1627550" y="2017350"/>
            <a:ext cx="502800" cy="502800"/>
            <a:chOff x="1627550" y="2017350"/>
            <a:chExt cx="502800" cy="502800"/>
          </a:xfrm>
        </p:grpSpPr>
        <p:sp>
          <p:nvSpPr>
            <p:cNvPr id="667" name="Google Shape;667;p31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7013759" y="2022099"/>
            <a:ext cx="493304" cy="493304"/>
            <a:chOff x="6221117" y="3926992"/>
            <a:chExt cx="493304" cy="493304"/>
          </a:xfrm>
        </p:grpSpPr>
        <p:sp>
          <p:nvSpPr>
            <p:cNvPr id="670" name="Google Shape;670;p31"/>
            <p:cNvSpPr/>
            <p:nvPr/>
          </p:nvSpPr>
          <p:spPr>
            <a:xfrm>
              <a:off x="6221117" y="3926992"/>
              <a:ext cx="493304" cy="493304"/>
            </a:xfrm>
            <a:custGeom>
              <a:avLst/>
              <a:gdLst/>
              <a:ahLst/>
              <a:cxnLst/>
              <a:rect l="l" t="t" r="r" b="b"/>
              <a:pathLst>
                <a:path w="14952" h="14952" extrusionOk="0">
                  <a:moveTo>
                    <a:pt x="1220" y="0"/>
                  </a:moveTo>
                  <a:cubicBezTo>
                    <a:pt x="562" y="0"/>
                    <a:pt x="1" y="561"/>
                    <a:pt x="1" y="1220"/>
                  </a:cubicBezTo>
                  <a:lnTo>
                    <a:pt x="1" y="13732"/>
                  </a:lnTo>
                  <a:cubicBezTo>
                    <a:pt x="1" y="14415"/>
                    <a:pt x="562" y="14951"/>
                    <a:pt x="1220" y="14951"/>
                  </a:cubicBezTo>
                  <a:lnTo>
                    <a:pt x="13732" y="14951"/>
                  </a:lnTo>
                  <a:cubicBezTo>
                    <a:pt x="14391" y="14951"/>
                    <a:pt x="14952" y="14415"/>
                    <a:pt x="14952" y="13732"/>
                  </a:cubicBezTo>
                  <a:lnTo>
                    <a:pt x="14952" y="1220"/>
                  </a:lnTo>
                  <a:cubicBezTo>
                    <a:pt x="14952" y="561"/>
                    <a:pt x="14391" y="0"/>
                    <a:pt x="13732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6307745" y="4013620"/>
              <a:ext cx="320046" cy="320046"/>
            </a:xfrm>
            <a:custGeom>
              <a:avLst/>
              <a:gdLst/>
              <a:ahLst/>
              <a:cxnLst/>
              <a:rect l="l" t="t" r="r" b="b"/>
              <a:pathLst>
                <a:path w="8513" h="8513" extrusionOk="0">
                  <a:moveTo>
                    <a:pt x="4268" y="3172"/>
                  </a:moveTo>
                  <a:cubicBezTo>
                    <a:pt x="5219" y="3172"/>
                    <a:pt x="5707" y="4342"/>
                    <a:pt x="5024" y="5025"/>
                  </a:cubicBezTo>
                  <a:cubicBezTo>
                    <a:pt x="4804" y="5246"/>
                    <a:pt x="4532" y="5344"/>
                    <a:pt x="4265" y="5344"/>
                  </a:cubicBezTo>
                  <a:cubicBezTo>
                    <a:pt x="3707" y="5344"/>
                    <a:pt x="3171" y="4913"/>
                    <a:pt x="3171" y="4269"/>
                  </a:cubicBezTo>
                  <a:cubicBezTo>
                    <a:pt x="3171" y="3659"/>
                    <a:pt x="3659" y="3172"/>
                    <a:pt x="4268" y="3172"/>
                  </a:cubicBezTo>
                  <a:close/>
                  <a:moveTo>
                    <a:pt x="4707" y="1"/>
                  </a:moveTo>
                  <a:lnTo>
                    <a:pt x="4634" y="757"/>
                  </a:lnTo>
                  <a:cubicBezTo>
                    <a:pt x="4512" y="757"/>
                    <a:pt x="4390" y="733"/>
                    <a:pt x="4268" y="733"/>
                  </a:cubicBezTo>
                  <a:cubicBezTo>
                    <a:pt x="4000" y="733"/>
                    <a:pt x="3756" y="781"/>
                    <a:pt x="3488" y="830"/>
                  </a:cubicBezTo>
                  <a:lnTo>
                    <a:pt x="3317" y="74"/>
                  </a:lnTo>
                  <a:cubicBezTo>
                    <a:pt x="2537" y="269"/>
                    <a:pt x="1805" y="659"/>
                    <a:pt x="1220" y="1245"/>
                  </a:cubicBezTo>
                  <a:lnTo>
                    <a:pt x="1781" y="1781"/>
                  </a:lnTo>
                  <a:cubicBezTo>
                    <a:pt x="1512" y="2074"/>
                    <a:pt x="1293" y="2367"/>
                    <a:pt x="1122" y="2732"/>
                  </a:cubicBezTo>
                  <a:lnTo>
                    <a:pt x="415" y="2391"/>
                  </a:lnTo>
                  <a:cubicBezTo>
                    <a:pt x="146" y="2976"/>
                    <a:pt x="0" y="3611"/>
                    <a:pt x="0" y="4245"/>
                  </a:cubicBezTo>
                  <a:cubicBezTo>
                    <a:pt x="0" y="4415"/>
                    <a:pt x="0" y="4586"/>
                    <a:pt x="24" y="4757"/>
                  </a:cubicBezTo>
                  <a:lnTo>
                    <a:pt x="781" y="4659"/>
                  </a:lnTo>
                  <a:cubicBezTo>
                    <a:pt x="829" y="5050"/>
                    <a:pt x="951" y="5415"/>
                    <a:pt x="1122" y="5757"/>
                  </a:cubicBezTo>
                  <a:lnTo>
                    <a:pt x="415" y="6098"/>
                  </a:lnTo>
                  <a:cubicBezTo>
                    <a:pt x="781" y="6830"/>
                    <a:pt x="1317" y="7440"/>
                    <a:pt x="2024" y="7879"/>
                  </a:cubicBezTo>
                  <a:lnTo>
                    <a:pt x="2439" y="7220"/>
                  </a:lnTo>
                  <a:cubicBezTo>
                    <a:pt x="2756" y="7415"/>
                    <a:pt x="3098" y="7562"/>
                    <a:pt x="3488" y="7659"/>
                  </a:cubicBezTo>
                  <a:lnTo>
                    <a:pt x="3317" y="8415"/>
                  </a:lnTo>
                  <a:cubicBezTo>
                    <a:pt x="3610" y="8464"/>
                    <a:pt x="3951" y="8513"/>
                    <a:pt x="4268" y="8513"/>
                  </a:cubicBezTo>
                  <a:cubicBezTo>
                    <a:pt x="4756" y="8513"/>
                    <a:pt x="5244" y="8415"/>
                    <a:pt x="5707" y="8269"/>
                  </a:cubicBezTo>
                  <a:lnTo>
                    <a:pt x="5439" y="7537"/>
                  </a:lnTo>
                  <a:cubicBezTo>
                    <a:pt x="5805" y="7415"/>
                    <a:pt x="6146" y="7220"/>
                    <a:pt x="6439" y="7001"/>
                  </a:cubicBezTo>
                  <a:lnTo>
                    <a:pt x="6927" y="7610"/>
                  </a:lnTo>
                  <a:cubicBezTo>
                    <a:pt x="7561" y="7098"/>
                    <a:pt x="8024" y="6415"/>
                    <a:pt x="8293" y="5635"/>
                  </a:cubicBezTo>
                  <a:lnTo>
                    <a:pt x="7585" y="5391"/>
                  </a:lnTo>
                  <a:cubicBezTo>
                    <a:pt x="7707" y="5025"/>
                    <a:pt x="7756" y="4659"/>
                    <a:pt x="7780" y="4269"/>
                  </a:cubicBezTo>
                  <a:lnTo>
                    <a:pt x="7976" y="4269"/>
                  </a:lnTo>
                  <a:lnTo>
                    <a:pt x="8512" y="4318"/>
                  </a:lnTo>
                  <a:lnTo>
                    <a:pt x="8512" y="4269"/>
                  </a:lnTo>
                  <a:cubicBezTo>
                    <a:pt x="8512" y="3440"/>
                    <a:pt x="8293" y="2635"/>
                    <a:pt x="7854" y="1952"/>
                  </a:cubicBezTo>
                  <a:lnTo>
                    <a:pt x="7219" y="2367"/>
                  </a:lnTo>
                  <a:cubicBezTo>
                    <a:pt x="7000" y="2050"/>
                    <a:pt x="6756" y="1757"/>
                    <a:pt x="6463" y="1537"/>
                  </a:cubicBezTo>
                  <a:lnTo>
                    <a:pt x="6927" y="928"/>
                  </a:lnTo>
                  <a:cubicBezTo>
                    <a:pt x="6293" y="391"/>
                    <a:pt x="5512" y="74"/>
                    <a:pt x="470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6" name="Google Shape;676;p32"/>
          <p:cNvGrpSpPr/>
          <p:nvPr/>
        </p:nvGrpSpPr>
        <p:grpSpPr>
          <a:xfrm>
            <a:off x="2557096" y="3647899"/>
            <a:ext cx="493304" cy="493304"/>
            <a:chOff x="6221117" y="3926992"/>
            <a:chExt cx="493304" cy="493304"/>
          </a:xfrm>
        </p:grpSpPr>
        <p:sp>
          <p:nvSpPr>
            <p:cNvPr id="677" name="Google Shape;677;p32"/>
            <p:cNvSpPr/>
            <p:nvPr/>
          </p:nvSpPr>
          <p:spPr>
            <a:xfrm>
              <a:off x="6221117" y="3926992"/>
              <a:ext cx="493304" cy="493304"/>
            </a:xfrm>
            <a:custGeom>
              <a:avLst/>
              <a:gdLst/>
              <a:ahLst/>
              <a:cxnLst/>
              <a:rect l="l" t="t" r="r" b="b"/>
              <a:pathLst>
                <a:path w="14952" h="14952" extrusionOk="0">
                  <a:moveTo>
                    <a:pt x="1220" y="0"/>
                  </a:moveTo>
                  <a:cubicBezTo>
                    <a:pt x="562" y="0"/>
                    <a:pt x="1" y="561"/>
                    <a:pt x="1" y="1220"/>
                  </a:cubicBezTo>
                  <a:lnTo>
                    <a:pt x="1" y="13732"/>
                  </a:lnTo>
                  <a:cubicBezTo>
                    <a:pt x="1" y="14415"/>
                    <a:pt x="562" y="14951"/>
                    <a:pt x="1220" y="14951"/>
                  </a:cubicBezTo>
                  <a:lnTo>
                    <a:pt x="13732" y="14951"/>
                  </a:lnTo>
                  <a:cubicBezTo>
                    <a:pt x="14391" y="14951"/>
                    <a:pt x="14952" y="14415"/>
                    <a:pt x="14952" y="13732"/>
                  </a:cubicBezTo>
                  <a:lnTo>
                    <a:pt x="14952" y="1220"/>
                  </a:lnTo>
                  <a:cubicBezTo>
                    <a:pt x="14952" y="561"/>
                    <a:pt x="14391" y="0"/>
                    <a:pt x="13732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2"/>
            <p:cNvSpPr/>
            <p:nvPr/>
          </p:nvSpPr>
          <p:spPr>
            <a:xfrm>
              <a:off x="6307745" y="4013620"/>
              <a:ext cx="320046" cy="320046"/>
            </a:xfrm>
            <a:custGeom>
              <a:avLst/>
              <a:gdLst/>
              <a:ahLst/>
              <a:cxnLst/>
              <a:rect l="l" t="t" r="r" b="b"/>
              <a:pathLst>
                <a:path w="8513" h="8513" extrusionOk="0">
                  <a:moveTo>
                    <a:pt x="4268" y="3172"/>
                  </a:moveTo>
                  <a:cubicBezTo>
                    <a:pt x="5219" y="3172"/>
                    <a:pt x="5707" y="4342"/>
                    <a:pt x="5024" y="5025"/>
                  </a:cubicBezTo>
                  <a:cubicBezTo>
                    <a:pt x="4804" y="5246"/>
                    <a:pt x="4532" y="5344"/>
                    <a:pt x="4265" y="5344"/>
                  </a:cubicBezTo>
                  <a:cubicBezTo>
                    <a:pt x="3707" y="5344"/>
                    <a:pt x="3171" y="4913"/>
                    <a:pt x="3171" y="4269"/>
                  </a:cubicBezTo>
                  <a:cubicBezTo>
                    <a:pt x="3171" y="3659"/>
                    <a:pt x="3659" y="3172"/>
                    <a:pt x="4268" y="3172"/>
                  </a:cubicBezTo>
                  <a:close/>
                  <a:moveTo>
                    <a:pt x="4707" y="1"/>
                  </a:moveTo>
                  <a:lnTo>
                    <a:pt x="4634" y="757"/>
                  </a:lnTo>
                  <a:cubicBezTo>
                    <a:pt x="4512" y="757"/>
                    <a:pt x="4390" y="733"/>
                    <a:pt x="4268" y="733"/>
                  </a:cubicBezTo>
                  <a:cubicBezTo>
                    <a:pt x="4000" y="733"/>
                    <a:pt x="3756" y="781"/>
                    <a:pt x="3488" y="830"/>
                  </a:cubicBezTo>
                  <a:lnTo>
                    <a:pt x="3317" y="74"/>
                  </a:lnTo>
                  <a:cubicBezTo>
                    <a:pt x="2537" y="269"/>
                    <a:pt x="1805" y="659"/>
                    <a:pt x="1220" y="1245"/>
                  </a:cubicBezTo>
                  <a:lnTo>
                    <a:pt x="1781" y="1781"/>
                  </a:lnTo>
                  <a:cubicBezTo>
                    <a:pt x="1512" y="2074"/>
                    <a:pt x="1293" y="2367"/>
                    <a:pt x="1122" y="2732"/>
                  </a:cubicBezTo>
                  <a:lnTo>
                    <a:pt x="415" y="2391"/>
                  </a:lnTo>
                  <a:cubicBezTo>
                    <a:pt x="146" y="2976"/>
                    <a:pt x="0" y="3611"/>
                    <a:pt x="0" y="4245"/>
                  </a:cubicBezTo>
                  <a:cubicBezTo>
                    <a:pt x="0" y="4415"/>
                    <a:pt x="0" y="4586"/>
                    <a:pt x="24" y="4757"/>
                  </a:cubicBezTo>
                  <a:lnTo>
                    <a:pt x="781" y="4659"/>
                  </a:lnTo>
                  <a:cubicBezTo>
                    <a:pt x="829" y="5050"/>
                    <a:pt x="951" y="5415"/>
                    <a:pt x="1122" y="5757"/>
                  </a:cubicBezTo>
                  <a:lnTo>
                    <a:pt x="415" y="6098"/>
                  </a:lnTo>
                  <a:cubicBezTo>
                    <a:pt x="781" y="6830"/>
                    <a:pt x="1317" y="7440"/>
                    <a:pt x="2024" y="7879"/>
                  </a:cubicBezTo>
                  <a:lnTo>
                    <a:pt x="2439" y="7220"/>
                  </a:lnTo>
                  <a:cubicBezTo>
                    <a:pt x="2756" y="7415"/>
                    <a:pt x="3098" y="7562"/>
                    <a:pt x="3488" y="7659"/>
                  </a:cubicBezTo>
                  <a:lnTo>
                    <a:pt x="3317" y="8415"/>
                  </a:lnTo>
                  <a:cubicBezTo>
                    <a:pt x="3610" y="8464"/>
                    <a:pt x="3951" y="8513"/>
                    <a:pt x="4268" y="8513"/>
                  </a:cubicBezTo>
                  <a:cubicBezTo>
                    <a:pt x="4756" y="8513"/>
                    <a:pt x="5244" y="8415"/>
                    <a:pt x="5707" y="8269"/>
                  </a:cubicBezTo>
                  <a:lnTo>
                    <a:pt x="5439" y="7537"/>
                  </a:lnTo>
                  <a:cubicBezTo>
                    <a:pt x="5805" y="7415"/>
                    <a:pt x="6146" y="7220"/>
                    <a:pt x="6439" y="7001"/>
                  </a:cubicBezTo>
                  <a:lnTo>
                    <a:pt x="6927" y="7610"/>
                  </a:lnTo>
                  <a:cubicBezTo>
                    <a:pt x="7561" y="7098"/>
                    <a:pt x="8024" y="6415"/>
                    <a:pt x="8293" y="5635"/>
                  </a:cubicBezTo>
                  <a:lnTo>
                    <a:pt x="7585" y="5391"/>
                  </a:lnTo>
                  <a:cubicBezTo>
                    <a:pt x="7707" y="5025"/>
                    <a:pt x="7756" y="4659"/>
                    <a:pt x="7780" y="4269"/>
                  </a:cubicBezTo>
                  <a:lnTo>
                    <a:pt x="7976" y="4269"/>
                  </a:lnTo>
                  <a:lnTo>
                    <a:pt x="8512" y="4318"/>
                  </a:lnTo>
                  <a:lnTo>
                    <a:pt x="8512" y="4269"/>
                  </a:lnTo>
                  <a:cubicBezTo>
                    <a:pt x="8512" y="3440"/>
                    <a:pt x="8293" y="2635"/>
                    <a:pt x="7854" y="1952"/>
                  </a:cubicBezTo>
                  <a:lnTo>
                    <a:pt x="7219" y="2367"/>
                  </a:lnTo>
                  <a:cubicBezTo>
                    <a:pt x="7000" y="2050"/>
                    <a:pt x="6756" y="1757"/>
                    <a:pt x="6463" y="1537"/>
                  </a:cubicBezTo>
                  <a:lnTo>
                    <a:pt x="6927" y="928"/>
                  </a:lnTo>
                  <a:cubicBezTo>
                    <a:pt x="6293" y="391"/>
                    <a:pt x="5512" y="74"/>
                    <a:pt x="470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32"/>
          <p:cNvGrpSpPr/>
          <p:nvPr/>
        </p:nvGrpSpPr>
        <p:grpSpPr>
          <a:xfrm>
            <a:off x="2552350" y="2647075"/>
            <a:ext cx="502800" cy="502800"/>
            <a:chOff x="7014301" y="2017350"/>
            <a:chExt cx="502800" cy="502800"/>
          </a:xfrm>
        </p:grpSpPr>
        <p:sp>
          <p:nvSpPr>
            <p:cNvPr id="680" name="Google Shape;680;p32"/>
            <p:cNvSpPr/>
            <p:nvPr/>
          </p:nvSpPr>
          <p:spPr>
            <a:xfrm>
              <a:off x="7014301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2"/>
            <p:cNvSpPr/>
            <p:nvPr/>
          </p:nvSpPr>
          <p:spPr>
            <a:xfrm>
              <a:off x="7095012" y="2108734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" name="Google Shape;682;p32"/>
          <p:cNvGrpSpPr/>
          <p:nvPr/>
        </p:nvGrpSpPr>
        <p:grpSpPr>
          <a:xfrm>
            <a:off x="2552352" y="1646249"/>
            <a:ext cx="502800" cy="502800"/>
            <a:chOff x="1627550" y="2017350"/>
            <a:chExt cx="502800" cy="502800"/>
          </a:xfrm>
        </p:grpSpPr>
        <p:sp>
          <p:nvSpPr>
            <p:cNvPr id="683" name="Google Shape;683;p32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2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" name="Google Shape;685;p32"/>
          <p:cNvSpPr txBox="1">
            <a:spLocks noGrp="1"/>
          </p:cNvSpPr>
          <p:nvPr>
            <p:ph type="subTitle" idx="1"/>
          </p:nvPr>
        </p:nvSpPr>
        <p:spPr>
          <a:xfrm>
            <a:off x="3408500" y="2103624"/>
            <a:ext cx="50202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-Tempo</a:t>
            </a:r>
            <a:endParaRPr/>
          </a:p>
        </p:txBody>
      </p:sp>
      <p:sp>
        <p:nvSpPr>
          <p:cNvPr id="686" name="Google Shape;686;p32"/>
          <p:cNvSpPr txBox="1">
            <a:spLocks noGrp="1"/>
          </p:cNvSpPr>
          <p:nvPr>
            <p:ph type="subTitle" idx="2"/>
          </p:nvPr>
        </p:nvSpPr>
        <p:spPr>
          <a:xfrm>
            <a:off x="3408500" y="3104632"/>
            <a:ext cx="50202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-Oportunidade</a:t>
            </a:r>
            <a:endParaRPr/>
          </a:p>
        </p:txBody>
      </p:sp>
      <p:sp>
        <p:nvSpPr>
          <p:cNvPr id="687" name="Google Shape;687;p32"/>
          <p:cNvSpPr txBox="1">
            <a:spLocks noGrp="1"/>
          </p:cNvSpPr>
          <p:nvPr>
            <p:ph type="subTitle" idx="3"/>
          </p:nvPr>
        </p:nvSpPr>
        <p:spPr>
          <a:xfrm>
            <a:off x="3408200" y="4105448"/>
            <a:ext cx="50208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-Dinheiro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4"/>
          </p:nvPr>
        </p:nvSpPr>
        <p:spPr>
          <a:xfrm>
            <a:off x="3408500" y="1600325"/>
            <a:ext cx="5020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Você pode encontrar todo serviços que precisa. Ta precisando de ajuda? Busca-lá!</a:t>
            </a:r>
            <a:endParaRPr/>
          </a:p>
        </p:txBody>
      </p:sp>
      <p:sp>
        <p:nvSpPr>
          <p:cNvPr id="689" name="Google Shape;689;p32"/>
          <p:cNvSpPr txBox="1">
            <a:spLocks noGrp="1"/>
          </p:cNvSpPr>
          <p:nvPr>
            <p:ph type="subTitle" idx="5"/>
          </p:nvPr>
        </p:nvSpPr>
        <p:spPr>
          <a:xfrm>
            <a:off x="3408500" y="2601237"/>
            <a:ext cx="5020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Sabe aquele habilidade que você tem? Então, cadastra com a gente! Lá você lista tudo que você sabe fazer!</a:t>
            </a: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/>
          </p:nvPr>
        </p:nvSpPr>
        <p:spPr>
          <a:xfrm>
            <a:off x="715100" y="731525"/>
            <a:ext cx="77157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Solução! \0/</a:t>
            </a:r>
            <a:endParaRPr/>
          </a:p>
        </p:txBody>
      </p:sp>
      <p:sp>
        <p:nvSpPr>
          <p:cNvPr id="691" name="Google Shape;691;p32"/>
          <p:cNvSpPr txBox="1">
            <a:spLocks noGrp="1"/>
          </p:cNvSpPr>
          <p:nvPr>
            <p:ph type="subTitle" idx="6"/>
          </p:nvPr>
        </p:nvSpPr>
        <p:spPr>
          <a:xfrm>
            <a:off x="3408200" y="3602149"/>
            <a:ext cx="50208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Ta precisando de dinheiro e sabe fazer alguma coisa?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Oportunidade é que não falta!</a:t>
            </a:r>
            <a:endParaRPr/>
          </a:p>
        </p:txBody>
      </p:sp>
      <p:grpSp>
        <p:nvGrpSpPr>
          <p:cNvPr id="692" name="Google Shape;692;p32"/>
          <p:cNvGrpSpPr/>
          <p:nvPr/>
        </p:nvGrpSpPr>
        <p:grpSpPr>
          <a:xfrm>
            <a:off x="136938" y="3232371"/>
            <a:ext cx="1371600" cy="1375875"/>
            <a:chOff x="299013" y="1079125"/>
            <a:chExt cx="1371600" cy="1375875"/>
          </a:xfrm>
        </p:grpSpPr>
        <p:sp>
          <p:nvSpPr>
            <p:cNvPr id="693" name="Google Shape;693;p32"/>
            <p:cNvSpPr/>
            <p:nvPr/>
          </p:nvSpPr>
          <p:spPr>
            <a:xfrm>
              <a:off x="390513" y="1174900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2"/>
            <p:cNvSpPr/>
            <p:nvPr/>
          </p:nvSpPr>
          <p:spPr>
            <a:xfrm>
              <a:off x="299013" y="1079125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95" name="Google Shape;695;p32"/>
            <p:cNvGrpSpPr/>
            <p:nvPr/>
          </p:nvGrpSpPr>
          <p:grpSpPr>
            <a:xfrm>
              <a:off x="396400" y="1384064"/>
              <a:ext cx="1085400" cy="635100"/>
              <a:chOff x="396400" y="1399225"/>
              <a:chExt cx="1085400" cy="635100"/>
            </a:xfrm>
          </p:grpSpPr>
          <p:sp>
            <p:nvSpPr>
              <p:cNvPr id="696" name="Google Shape;696;p32"/>
              <p:cNvSpPr/>
              <p:nvPr/>
            </p:nvSpPr>
            <p:spPr>
              <a:xfrm>
                <a:off x="396400" y="1399225"/>
                <a:ext cx="1085400" cy="635100"/>
              </a:xfrm>
              <a:prstGeom prst="roundRect">
                <a:avLst>
                  <a:gd name="adj" fmla="val 0"/>
                </a:avLst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97" name="Google Shape;697;p32"/>
              <p:cNvGrpSpPr/>
              <p:nvPr/>
            </p:nvGrpSpPr>
            <p:grpSpPr>
              <a:xfrm>
                <a:off x="712181" y="1506835"/>
                <a:ext cx="453838" cy="419880"/>
                <a:chOff x="733647" y="1423686"/>
                <a:chExt cx="453838" cy="419880"/>
              </a:xfrm>
            </p:grpSpPr>
            <p:sp>
              <p:nvSpPr>
                <p:cNvPr id="698" name="Google Shape;698;p32"/>
                <p:cNvSpPr/>
                <p:nvPr/>
              </p:nvSpPr>
              <p:spPr>
                <a:xfrm>
                  <a:off x="733647" y="1423686"/>
                  <a:ext cx="453838" cy="419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1" h="9055" extrusionOk="0">
                      <a:moveTo>
                        <a:pt x="4904" y="1"/>
                      </a:moveTo>
                      <a:cubicBezTo>
                        <a:pt x="4654" y="1"/>
                        <a:pt x="4401" y="21"/>
                        <a:pt x="4147" y="64"/>
                      </a:cubicBezTo>
                      <a:cubicBezTo>
                        <a:pt x="1659" y="479"/>
                        <a:pt x="1" y="2820"/>
                        <a:pt x="440" y="5284"/>
                      </a:cubicBezTo>
                      <a:cubicBezTo>
                        <a:pt x="811" y="7493"/>
                        <a:pt x="2733" y="9054"/>
                        <a:pt x="4902" y="9054"/>
                      </a:cubicBezTo>
                      <a:cubicBezTo>
                        <a:pt x="5152" y="9054"/>
                        <a:pt x="5405" y="9034"/>
                        <a:pt x="5659" y="8991"/>
                      </a:cubicBezTo>
                      <a:cubicBezTo>
                        <a:pt x="8122" y="8576"/>
                        <a:pt x="9781" y="6235"/>
                        <a:pt x="9366" y="3771"/>
                      </a:cubicBezTo>
                      <a:cubicBezTo>
                        <a:pt x="8994" y="1562"/>
                        <a:pt x="7073" y="1"/>
                        <a:pt x="49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32"/>
                <p:cNvSpPr/>
                <p:nvPr/>
              </p:nvSpPr>
              <p:spPr>
                <a:xfrm>
                  <a:off x="898875" y="1539755"/>
                  <a:ext cx="163003" cy="188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4074" extrusionOk="0">
                      <a:moveTo>
                        <a:pt x="1" y="0"/>
                      </a:moveTo>
                      <a:lnTo>
                        <a:pt x="1" y="4073"/>
                      </a:lnTo>
                      <a:lnTo>
                        <a:pt x="3513" y="202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00" name="Google Shape;700;p32"/>
            <p:cNvGrpSpPr/>
            <p:nvPr/>
          </p:nvGrpSpPr>
          <p:grpSpPr>
            <a:xfrm>
              <a:off x="396391" y="2141102"/>
              <a:ext cx="1085342" cy="96171"/>
              <a:chOff x="417899" y="2116530"/>
              <a:chExt cx="1085342" cy="96171"/>
            </a:xfrm>
          </p:grpSpPr>
          <p:sp>
            <p:nvSpPr>
              <p:cNvPr id="701" name="Google Shape;701;p32"/>
              <p:cNvSpPr/>
              <p:nvPr/>
            </p:nvSpPr>
            <p:spPr>
              <a:xfrm>
                <a:off x="417899" y="2116530"/>
                <a:ext cx="1085342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23391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22366" y="2074"/>
                    </a:lnTo>
                    <a:cubicBezTo>
                      <a:pt x="22927" y="2074"/>
                      <a:pt x="23391" y="1611"/>
                      <a:pt x="23391" y="1050"/>
                    </a:cubicBezTo>
                    <a:cubicBezTo>
                      <a:pt x="23391" y="464"/>
                      <a:pt x="22927" y="1"/>
                      <a:pt x="223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2"/>
              <p:cNvSpPr/>
              <p:nvPr/>
            </p:nvSpPr>
            <p:spPr>
              <a:xfrm>
                <a:off x="417899" y="2116530"/>
                <a:ext cx="555733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11976" y="2074"/>
                    </a:lnTo>
                    <a:lnTo>
                      <a:pt x="1197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703" name="Google Shape;703;p32"/>
            <p:cNvCxnSpPr/>
            <p:nvPr/>
          </p:nvCxnSpPr>
          <p:spPr>
            <a:xfrm>
              <a:off x="308975" y="1262125"/>
              <a:ext cx="1263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04" name="Google Shape;704;p32"/>
          <p:cNvSpPr/>
          <p:nvPr/>
        </p:nvSpPr>
        <p:spPr>
          <a:xfrm>
            <a:off x="7968357" y="4549783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" name="Google Shape;705;p32"/>
          <p:cNvSpPr/>
          <p:nvPr/>
        </p:nvSpPr>
        <p:spPr>
          <a:xfrm>
            <a:off x="7736017" y="4401131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2"/>
          <p:cNvSpPr/>
          <p:nvPr/>
        </p:nvSpPr>
        <p:spPr>
          <a:xfrm>
            <a:off x="715160" y="14173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" name="Google Shape;707;p32"/>
          <p:cNvGrpSpPr/>
          <p:nvPr/>
        </p:nvGrpSpPr>
        <p:grpSpPr>
          <a:xfrm>
            <a:off x="136938" y="1998008"/>
            <a:ext cx="1827475" cy="1051350"/>
            <a:chOff x="136938" y="1799258"/>
            <a:chExt cx="1827475" cy="1051350"/>
          </a:xfrm>
        </p:grpSpPr>
        <p:grpSp>
          <p:nvGrpSpPr>
            <p:cNvPr id="708" name="Google Shape;708;p32"/>
            <p:cNvGrpSpPr/>
            <p:nvPr/>
          </p:nvGrpSpPr>
          <p:grpSpPr>
            <a:xfrm>
              <a:off x="136938" y="1799258"/>
              <a:ext cx="1827475" cy="1051350"/>
              <a:chOff x="274188" y="1278048"/>
              <a:chExt cx="1827475" cy="1051350"/>
            </a:xfrm>
          </p:grpSpPr>
          <p:sp>
            <p:nvSpPr>
              <p:cNvPr id="709" name="Google Shape;709;p32"/>
              <p:cNvSpPr/>
              <p:nvPr/>
            </p:nvSpPr>
            <p:spPr>
              <a:xfrm>
                <a:off x="364363" y="1369398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10" name="Google Shape;710;p32"/>
              <p:cNvGrpSpPr/>
              <p:nvPr/>
            </p:nvGrpSpPr>
            <p:grpSpPr>
              <a:xfrm>
                <a:off x="274188" y="1278048"/>
                <a:ext cx="1737300" cy="960000"/>
                <a:chOff x="7146475" y="2190661"/>
                <a:chExt cx="1737300" cy="960000"/>
              </a:xfrm>
            </p:grpSpPr>
            <p:sp>
              <p:nvSpPr>
                <p:cNvPr id="711" name="Google Shape;711;p32"/>
                <p:cNvSpPr/>
                <p:nvPr/>
              </p:nvSpPr>
              <p:spPr>
                <a:xfrm>
                  <a:off x="7146475" y="2190661"/>
                  <a:ext cx="1737300" cy="9600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12" name="Google Shape;712;p32"/>
                <p:cNvCxnSpPr/>
                <p:nvPr/>
              </p:nvCxnSpPr>
              <p:spPr>
                <a:xfrm>
                  <a:off x="7151600" y="2373361"/>
                  <a:ext cx="17247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713" name="Google Shape;713;p32"/>
            <p:cNvGrpSpPr/>
            <p:nvPr/>
          </p:nvGrpSpPr>
          <p:grpSpPr>
            <a:xfrm>
              <a:off x="516820" y="2120752"/>
              <a:ext cx="984259" cy="497716"/>
              <a:chOff x="516820" y="2059368"/>
              <a:chExt cx="984259" cy="497716"/>
            </a:xfrm>
          </p:grpSpPr>
          <p:sp>
            <p:nvSpPr>
              <p:cNvPr id="714" name="Google Shape;714;p32"/>
              <p:cNvSpPr/>
              <p:nvPr/>
            </p:nvSpPr>
            <p:spPr>
              <a:xfrm>
                <a:off x="516820" y="2208443"/>
                <a:ext cx="984259" cy="62394"/>
              </a:xfrm>
              <a:custGeom>
                <a:avLst/>
                <a:gdLst/>
                <a:ahLst/>
                <a:cxnLst/>
                <a:rect l="l" t="t" r="r" b="b"/>
                <a:pathLst>
                  <a:path w="25415" h="1611" extrusionOk="0">
                    <a:moveTo>
                      <a:pt x="1001" y="1"/>
                    </a:moveTo>
                    <a:cubicBezTo>
                      <a:pt x="1" y="50"/>
                      <a:pt x="1" y="1537"/>
                      <a:pt x="1001" y="1611"/>
                    </a:cubicBezTo>
                    <a:lnTo>
                      <a:pt x="24415" y="1611"/>
                    </a:lnTo>
                    <a:cubicBezTo>
                      <a:pt x="25415" y="1537"/>
                      <a:pt x="25415" y="50"/>
                      <a:pt x="24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15" name="Google Shape;715;p32"/>
              <p:cNvGrpSpPr/>
              <p:nvPr/>
            </p:nvGrpSpPr>
            <p:grpSpPr>
              <a:xfrm>
                <a:off x="704319" y="2347322"/>
                <a:ext cx="609261" cy="209762"/>
                <a:chOff x="704319" y="2343647"/>
                <a:chExt cx="609261" cy="209762"/>
              </a:xfrm>
            </p:grpSpPr>
            <p:sp>
              <p:nvSpPr>
                <p:cNvPr id="716" name="Google Shape;716;p32"/>
                <p:cNvSpPr/>
                <p:nvPr/>
              </p:nvSpPr>
              <p:spPr>
                <a:xfrm>
                  <a:off x="704319" y="2343647"/>
                  <a:ext cx="609261" cy="209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2" h="5416" extrusionOk="0">
                      <a:moveTo>
                        <a:pt x="2708" y="0"/>
                      </a:moveTo>
                      <a:cubicBezTo>
                        <a:pt x="1220" y="0"/>
                        <a:pt x="0" y="1220"/>
                        <a:pt x="0" y="2707"/>
                      </a:cubicBezTo>
                      <a:cubicBezTo>
                        <a:pt x="0" y="4220"/>
                        <a:pt x="1220" y="5415"/>
                        <a:pt x="2708" y="5415"/>
                      </a:cubicBezTo>
                      <a:lnTo>
                        <a:pt x="13024" y="5415"/>
                      </a:lnTo>
                      <a:cubicBezTo>
                        <a:pt x="13039" y="5415"/>
                        <a:pt x="13054" y="5415"/>
                        <a:pt x="13068" y="5415"/>
                      </a:cubicBezTo>
                      <a:cubicBezTo>
                        <a:pt x="14536" y="5415"/>
                        <a:pt x="15732" y="4205"/>
                        <a:pt x="15732" y="2707"/>
                      </a:cubicBezTo>
                      <a:cubicBezTo>
                        <a:pt x="15732" y="1220"/>
                        <a:pt x="14512" y="0"/>
                        <a:pt x="130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32"/>
                <p:cNvSpPr/>
                <p:nvPr/>
              </p:nvSpPr>
              <p:spPr>
                <a:xfrm>
                  <a:off x="862521" y="2424860"/>
                  <a:ext cx="292857" cy="47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2" h="1221" extrusionOk="0">
                      <a:moveTo>
                        <a:pt x="806" y="1"/>
                      </a:moveTo>
                      <a:cubicBezTo>
                        <a:pt x="1" y="1"/>
                        <a:pt x="1" y="1220"/>
                        <a:pt x="806" y="1220"/>
                      </a:cubicBezTo>
                      <a:lnTo>
                        <a:pt x="6757" y="1220"/>
                      </a:lnTo>
                      <a:cubicBezTo>
                        <a:pt x="7562" y="1220"/>
                        <a:pt x="7562" y="1"/>
                        <a:pt x="675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8" name="Google Shape;718;p32"/>
              <p:cNvSpPr/>
              <p:nvPr/>
            </p:nvSpPr>
            <p:spPr>
              <a:xfrm>
                <a:off x="516820" y="2059368"/>
                <a:ext cx="984259" cy="62394"/>
              </a:xfrm>
              <a:custGeom>
                <a:avLst/>
                <a:gdLst/>
                <a:ahLst/>
                <a:cxnLst/>
                <a:rect l="l" t="t" r="r" b="b"/>
                <a:pathLst>
                  <a:path w="25415" h="1611" extrusionOk="0">
                    <a:moveTo>
                      <a:pt x="1001" y="1"/>
                    </a:moveTo>
                    <a:cubicBezTo>
                      <a:pt x="1" y="50"/>
                      <a:pt x="1" y="1537"/>
                      <a:pt x="1001" y="1611"/>
                    </a:cubicBezTo>
                    <a:lnTo>
                      <a:pt x="24415" y="1611"/>
                    </a:lnTo>
                    <a:cubicBezTo>
                      <a:pt x="25415" y="1537"/>
                      <a:pt x="25415" y="50"/>
                      <a:pt x="24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" name="Google Shape;723;p33"/>
          <p:cNvGrpSpPr/>
          <p:nvPr/>
        </p:nvGrpSpPr>
        <p:grpSpPr>
          <a:xfrm>
            <a:off x="5022725" y="1426150"/>
            <a:ext cx="3657590" cy="348347"/>
            <a:chOff x="4572050" y="100025"/>
            <a:chExt cx="3657590" cy="348347"/>
          </a:xfrm>
        </p:grpSpPr>
        <p:sp>
          <p:nvSpPr>
            <p:cNvPr id="724" name="Google Shape;724;p33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42" y="610"/>
                    <a:pt x="4805" y="0"/>
                    <a:pt x="7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18" y="610"/>
                    <a:pt x="4805" y="0"/>
                    <a:pt x="7122" y="0"/>
                  </a:cubicBezTo>
                  <a:close/>
                  <a:moveTo>
                    <a:pt x="28317" y="2780"/>
                  </a:moveTo>
                  <a:lnTo>
                    <a:pt x="8464" y="2780"/>
                  </a:lnTo>
                  <a:cubicBezTo>
                    <a:pt x="8269" y="2780"/>
                    <a:pt x="8269" y="3073"/>
                    <a:pt x="8464" y="3073"/>
                  </a:cubicBezTo>
                  <a:lnTo>
                    <a:pt x="28317" y="3073"/>
                  </a:lnTo>
                  <a:cubicBezTo>
                    <a:pt x="28512" y="3073"/>
                    <a:pt x="28512" y="2780"/>
                    <a:pt x="28317" y="2780"/>
                  </a:cubicBezTo>
                  <a:close/>
                  <a:moveTo>
                    <a:pt x="6293" y="2780"/>
                  </a:moveTo>
                  <a:lnTo>
                    <a:pt x="6805" y="2780"/>
                  </a:lnTo>
                  <a:cubicBezTo>
                    <a:pt x="7000" y="2780"/>
                    <a:pt x="7000" y="3073"/>
                    <a:pt x="6805" y="3073"/>
                  </a:cubicBezTo>
                  <a:lnTo>
                    <a:pt x="6244" y="3073"/>
                  </a:lnTo>
                  <a:cubicBezTo>
                    <a:pt x="6171" y="3415"/>
                    <a:pt x="6098" y="3732"/>
                    <a:pt x="5952" y="4049"/>
                  </a:cubicBezTo>
                  <a:cubicBezTo>
                    <a:pt x="6342" y="4073"/>
                    <a:pt x="6732" y="4097"/>
                    <a:pt x="7122" y="4097"/>
                  </a:cubicBezTo>
                  <a:lnTo>
                    <a:pt x="38000" y="4097"/>
                  </a:lnTo>
                  <a:lnTo>
                    <a:pt x="38000" y="3073"/>
                  </a:lnTo>
                  <a:lnTo>
                    <a:pt x="29951" y="3073"/>
                  </a:lnTo>
                  <a:cubicBezTo>
                    <a:pt x="29756" y="3073"/>
                    <a:pt x="29756" y="2780"/>
                    <a:pt x="29951" y="2780"/>
                  </a:cubicBezTo>
                  <a:lnTo>
                    <a:pt x="38000" y="2780"/>
                  </a:lnTo>
                  <a:lnTo>
                    <a:pt x="38000" y="1561"/>
                  </a:lnTo>
                  <a:lnTo>
                    <a:pt x="37390" y="1561"/>
                  </a:lnTo>
                  <a:cubicBezTo>
                    <a:pt x="37317" y="1561"/>
                    <a:pt x="37244" y="1488"/>
                    <a:pt x="37244" y="1415"/>
                  </a:cubicBezTo>
                  <a:cubicBezTo>
                    <a:pt x="37244" y="1317"/>
                    <a:pt x="37317" y="1268"/>
                    <a:pt x="37390" y="1268"/>
                  </a:cubicBezTo>
                  <a:lnTo>
                    <a:pt x="38000" y="1268"/>
                  </a:lnTo>
                  <a:lnTo>
                    <a:pt x="38000" y="366"/>
                  </a:lnTo>
                  <a:lnTo>
                    <a:pt x="7122" y="366"/>
                  </a:lnTo>
                  <a:cubicBezTo>
                    <a:pt x="6732" y="366"/>
                    <a:pt x="6366" y="390"/>
                    <a:pt x="5976" y="415"/>
                  </a:cubicBezTo>
                  <a:cubicBezTo>
                    <a:pt x="6074" y="707"/>
                    <a:pt x="6171" y="976"/>
                    <a:pt x="6220" y="1268"/>
                  </a:cubicBezTo>
                  <a:lnTo>
                    <a:pt x="14244" y="1268"/>
                  </a:lnTo>
                  <a:cubicBezTo>
                    <a:pt x="14342" y="1268"/>
                    <a:pt x="14390" y="1317"/>
                    <a:pt x="14390" y="1415"/>
                  </a:cubicBezTo>
                  <a:cubicBezTo>
                    <a:pt x="14390" y="1488"/>
                    <a:pt x="14342" y="1561"/>
                    <a:pt x="14244" y="1561"/>
                  </a:cubicBezTo>
                  <a:lnTo>
                    <a:pt x="6269" y="1561"/>
                  </a:lnTo>
                  <a:cubicBezTo>
                    <a:pt x="6317" y="1951"/>
                    <a:pt x="6317" y="2366"/>
                    <a:pt x="6269" y="2780"/>
                  </a:cubicBezTo>
                  <a:close/>
                  <a:moveTo>
                    <a:pt x="38292" y="2927"/>
                  </a:moveTo>
                  <a:lnTo>
                    <a:pt x="38292" y="2927"/>
                  </a:lnTo>
                  <a:lnTo>
                    <a:pt x="38292" y="4097"/>
                  </a:lnTo>
                  <a:lnTo>
                    <a:pt x="40268" y="4097"/>
                  </a:lnTo>
                  <a:lnTo>
                    <a:pt x="40268" y="390"/>
                  </a:lnTo>
                  <a:lnTo>
                    <a:pt x="38317" y="390"/>
                  </a:lnTo>
                  <a:lnTo>
                    <a:pt x="38317" y="2927"/>
                  </a:lnTo>
                  <a:close/>
                  <a:moveTo>
                    <a:pt x="28951" y="3073"/>
                  </a:moveTo>
                  <a:lnTo>
                    <a:pt x="29244" y="3073"/>
                  </a:lnTo>
                  <a:cubicBezTo>
                    <a:pt x="29439" y="3073"/>
                    <a:pt x="29439" y="2780"/>
                    <a:pt x="29244" y="2780"/>
                  </a:cubicBezTo>
                  <a:lnTo>
                    <a:pt x="28951" y="2780"/>
                  </a:lnTo>
                  <a:cubicBezTo>
                    <a:pt x="28732" y="2780"/>
                    <a:pt x="28732" y="3073"/>
                    <a:pt x="28951" y="3073"/>
                  </a:cubicBezTo>
                  <a:close/>
                  <a:moveTo>
                    <a:pt x="15878" y="1561"/>
                  </a:moveTo>
                  <a:lnTo>
                    <a:pt x="35731" y="1561"/>
                  </a:lnTo>
                  <a:cubicBezTo>
                    <a:pt x="35829" y="1561"/>
                    <a:pt x="35878" y="1512"/>
                    <a:pt x="35878" y="1415"/>
                  </a:cubicBezTo>
                  <a:cubicBezTo>
                    <a:pt x="35878" y="1341"/>
                    <a:pt x="35829" y="1268"/>
                    <a:pt x="35731" y="1268"/>
                  </a:cubicBezTo>
                  <a:lnTo>
                    <a:pt x="15878" y="1268"/>
                  </a:lnTo>
                  <a:cubicBezTo>
                    <a:pt x="15805" y="1268"/>
                    <a:pt x="15732" y="1341"/>
                    <a:pt x="15732" y="1415"/>
                  </a:cubicBezTo>
                  <a:cubicBezTo>
                    <a:pt x="15732" y="1512"/>
                    <a:pt x="15805" y="1585"/>
                    <a:pt x="15878" y="1561"/>
                  </a:cubicBezTo>
                  <a:close/>
                  <a:moveTo>
                    <a:pt x="15244" y="1268"/>
                  </a:moveTo>
                  <a:lnTo>
                    <a:pt x="14951" y="1268"/>
                  </a:lnTo>
                  <a:cubicBezTo>
                    <a:pt x="14854" y="1268"/>
                    <a:pt x="14781" y="1341"/>
                    <a:pt x="14805" y="1415"/>
                  </a:cubicBezTo>
                  <a:cubicBezTo>
                    <a:pt x="14781" y="1512"/>
                    <a:pt x="14854" y="1561"/>
                    <a:pt x="14951" y="1561"/>
                  </a:cubicBezTo>
                  <a:lnTo>
                    <a:pt x="15244" y="1561"/>
                  </a:lnTo>
                  <a:cubicBezTo>
                    <a:pt x="15342" y="1561"/>
                    <a:pt x="15390" y="1512"/>
                    <a:pt x="15390" y="1415"/>
                  </a:cubicBezTo>
                  <a:cubicBezTo>
                    <a:pt x="15390" y="1341"/>
                    <a:pt x="15342" y="1268"/>
                    <a:pt x="15244" y="1268"/>
                  </a:cubicBezTo>
                  <a:close/>
                  <a:moveTo>
                    <a:pt x="5561" y="3976"/>
                  </a:moveTo>
                  <a:cubicBezTo>
                    <a:pt x="6025" y="2854"/>
                    <a:pt x="6025" y="1610"/>
                    <a:pt x="5561" y="488"/>
                  </a:cubicBezTo>
                  <a:cubicBezTo>
                    <a:pt x="4391" y="683"/>
                    <a:pt x="3244" y="1024"/>
                    <a:pt x="2171" y="1512"/>
                  </a:cubicBezTo>
                  <a:lnTo>
                    <a:pt x="1903" y="1634"/>
                  </a:lnTo>
                  <a:cubicBezTo>
                    <a:pt x="2147" y="2000"/>
                    <a:pt x="2147" y="2463"/>
                    <a:pt x="1903" y="2854"/>
                  </a:cubicBezTo>
                  <a:lnTo>
                    <a:pt x="2171" y="2951"/>
                  </a:lnTo>
                  <a:cubicBezTo>
                    <a:pt x="3244" y="3463"/>
                    <a:pt x="4366" y="3805"/>
                    <a:pt x="5537" y="4000"/>
                  </a:cubicBezTo>
                  <a:close/>
                  <a:moveTo>
                    <a:pt x="1513" y="2683"/>
                  </a:moveTo>
                  <a:cubicBezTo>
                    <a:pt x="1732" y="2415"/>
                    <a:pt x="1732" y="2049"/>
                    <a:pt x="1537" y="1756"/>
                  </a:cubicBezTo>
                  <a:cubicBezTo>
                    <a:pt x="1342" y="1854"/>
                    <a:pt x="1147" y="1902"/>
                    <a:pt x="976" y="1976"/>
                  </a:cubicBezTo>
                  <a:cubicBezTo>
                    <a:pt x="830" y="2024"/>
                    <a:pt x="683" y="2073"/>
                    <a:pt x="561" y="2146"/>
                  </a:cubicBezTo>
                  <a:cubicBezTo>
                    <a:pt x="513" y="2195"/>
                    <a:pt x="488" y="2219"/>
                    <a:pt x="488" y="2219"/>
                  </a:cubicBezTo>
                  <a:cubicBezTo>
                    <a:pt x="488" y="2219"/>
                    <a:pt x="513" y="2244"/>
                    <a:pt x="561" y="2293"/>
                  </a:cubicBezTo>
                  <a:cubicBezTo>
                    <a:pt x="683" y="2366"/>
                    <a:pt x="830" y="2415"/>
                    <a:pt x="976" y="2463"/>
                  </a:cubicBezTo>
                  <a:cubicBezTo>
                    <a:pt x="1147" y="2537"/>
                    <a:pt x="1342" y="2585"/>
                    <a:pt x="1513" y="2658"/>
                  </a:cubicBezTo>
                  <a:close/>
                  <a:moveTo>
                    <a:pt x="40561" y="4097"/>
                  </a:moveTo>
                  <a:lnTo>
                    <a:pt x="43975" y="4097"/>
                  </a:lnTo>
                  <a:cubicBezTo>
                    <a:pt x="44414" y="4097"/>
                    <a:pt x="44804" y="3902"/>
                    <a:pt x="45073" y="3561"/>
                  </a:cubicBezTo>
                  <a:cubicBezTo>
                    <a:pt x="45707" y="2805"/>
                    <a:pt x="45707" y="1707"/>
                    <a:pt x="45073" y="927"/>
                  </a:cubicBezTo>
                  <a:cubicBezTo>
                    <a:pt x="44804" y="610"/>
                    <a:pt x="44414" y="415"/>
                    <a:pt x="43975" y="390"/>
                  </a:cubicBezTo>
                  <a:lnTo>
                    <a:pt x="40561" y="3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4720981" y="137824"/>
              <a:ext cx="328867" cy="270807"/>
            </a:xfrm>
            <a:custGeom>
              <a:avLst/>
              <a:gdLst/>
              <a:ahLst/>
              <a:cxnLst/>
              <a:rect l="l" t="t" r="r" b="b"/>
              <a:pathLst>
                <a:path w="4147" h="3489" extrusionOk="0">
                  <a:moveTo>
                    <a:pt x="293" y="2464"/>
                  </a:moveTo>
                  <a:cubicBezTo>
                    <a:pt x="1366" y="2976"/>
                    <a:pt x="2488" y="3318"/>
                    <a:pt x="3659" y="3489"/>
                  </a:cubicBezTo>
                  <a:cubicBezTo>
                    <a:pt x="4147" y="2391"/>
                    <a:pt x="4147" y="1123"/>
                    <a:pt x="3659" y="1"/>
                  </a:cubicBezTo>
                  <a:cubicBezTo>
                    <a:pt x="2488" y="196"/>
                    <a:pt x="1342" y="537"/>
                    <a:pt x="269" y="1025"/>
                  </a:cubicBezTo>
                  <a:lnTo>
                    <a:pt x="1" y="1147"/>
                  </a:lnTo>
                  <a:cubicBezTo>
                    <a:pt x="244" y="1513"/>
                    <a:pt x="244" y="2001"/>
                    <a:pt x="1" y="23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4722884" y="287391"/>
              <a:ext cx="307614" cy="121239"/>
            </a:xfrm>
            <a:custGeom>
              <a:avLst/>
              <a:gdLst/>
              <a:ahLst/>
              <a:cxnLst/>
              <a:rect l="l" t="t" r="r" b="b"/>
              <a:pathLst>
                <a:path w="3879" h="1562" extrusionOk="0">
                  <a:moveTo>
                    <a:pt x="269" y="537"/>
                  </a:moveTo>
                  <a:cubicBezTo>
                    <a:pt x="1342" y="1049"/>
                    <a:pt x="2464" y="1391"/>
                    <a:pt x="3635" y="1562"/>
                  </a:cubicBezTo>
                  <a:cubicBezTo>
                    <a:pt x="3733" y="1318"/>
                    <a:pt x="3830" y="1074"/>
                    <a:pt x="3879" y="805"/>
                  </a:cubicBezTo>
                  <a:cubicBezTo>
                    <a:pt x="2855" y="708"/>
                    <a:pt x="1830" y="488"/>
                    <a:pt x="830" y="171"/>
                  </a:cubicBezTo>
                  <a:cubicBezTo>
                    <a:pt x="611" y="98"/>
                    <a:pt x="367" y="49"/>
                    <a:pt x="172" y="1"/>
                  </a:cubicBezTo>
                  <a:cubicBezTo>
                    <a:pt x="123" y="147"/>
                    <a:pt x="74" y="293"/>
                    <a:pt x="1" y="41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4610750" y="238182"/>
              <a:ext cx="98732" cy="70089"/>
            </a:xfrm>
            <a:custGeom>
              <a:avLst/>
              <a:gdLst/>
              <a:ahLst/>
              <a:cxnLst/>
              <a:rect l="l" t="t" r="r" b="b"/>
              <a:pathLst>
                <a:path w="1245" h="903" extrusionOk="0">
                  <a:moveTo>
                    <a:pt x="1025" y="903"/>
                  </a:moveTo>
                  <a:cubicBezTo>
                    <a:pt x="1244" y="635"/>
                    <a:pt x="1244" y="269"/>
                    <a:pt x="1049" y="0"/>
                  </a:cubicBezTo>
                  <a:cubicBezTo>
                    <a:pt x="854" y="74"/>
                    <a:pt x="659" y="147"/>
                    <a:pt x="488" y="196"/>
                  </a:cubicBezTo>
                  <a:cubicBezTo>
                    <a:pt x="342" y="244"/>
                    <a:pt x="195" y="293"/>
                    <a:pt x="73" y="391"/>
                  </a:cubicBezTo>
                  <a:cubicBezTo>
                    <a:pt x="25" y="415"/>
                    <a:pt x="0" y="439"/>
                    <a:pt x="0" y="439"/>
                  </a:cubicBezTo>
                  <a:cubicBezTo>
                    <a:pt x="0" y="464"/>
                    <a:pt x="25" y="488"/>
                    <a:pt x="73" y="513"/>
                  </a:cubicBezTo>
                  <a:cubicBezTo>
                    <a:pt x="195" y="586"/>
                    <a:pt x="342" y="659"/>
                    <a:pt x="488" y="683"/>
                  </a:cubicBezTo>
                  <a:cubicBezTo>
                    <a:pt x="659" y="757"/>
                    <a:pt x="854" y="830"/>
                    <a:pt x="1025" y="9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4610750" y="272256"/>
              <a:ext cx="92943" cy="36015"/>
            </a:xfrm>
            <a:custGeom>
              <a:avLst/>
              <a:gdLst/>
              <a:ahLst/>
              <a:cxnLst/>
              <a:rect l="l" t="t" r="r" b="b"/>
              <a:pathLst>
                <a:path w="1172" h="464" extrusionOk="0">
                  <a:moveTo>
                    <a:pt x="1025" y="464"/>
                  </a:moveTo>
                  <a:cubicBezTo>
                    <a:pt x="1098" y="366"/>
                    <a:pt x="1147" y="244"/>
                    <a:pt x="1171" y="147"/>
                  </a:cubicBezTo>
                  <a:cubicBezTo>
                    <a:pt x="756" y="74"/>
                    <a:pt x="366" y="25"/>
                    <a:pt x="25" y="0"/>
                  </a:cubicBezTo>
                  <a:lnTo>
                    <a:pt x="0" y="25"/>
                  </a:lnTo>
                  <a:cubicBezTo>
                    <a:pt x="0" y="25"/>
                    <a:pt x="25" y="49"/>
                    <a:pt x="73" y="98"/>
                  </a:cubicBezTo>
                  <a:cubicBezTo>
                    <a:pt x="195" y="171"/>
                    <a:pt x="342" y="220"/>
                    <a:pt x="488" y="269"/>
                  </a:cubicBezTo>
                  <a:cubicBezTo>
                    <a:pt x="659" y="318"/>
                    <a:pt x="854" y="391"/>
                    <a:pt x="1025" y="4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5043980" y="130295"/>
              <a:ext cx="2541566" cy="289669"/>
            </a:xfrm>
            <a:custGeom>
              <a:avLst/>
              <a:gdLst/>
              <a:ahLst/>
              <a:cxnLst/>
              <a:rect l="l" t="t" r="r" b="b"/>
              <a:pathLst>
                <a:path w="32049" h="3732" extrusionOk="0">
                  <a:moveTo>
                    <a:pt x="25" y="49"/>
                  </a:moveTo>
                  <a:cubicBezTo>
                    <a:pt x="123" y="317"/>
                    <a:pt x="220" y="610"/>
                    <a:pt x="269" y="878"/>
                  </a:cubicBezTo>
                  <a:lnTo>
                    <a:pt x="8293" y="878"/>
                  </a:lnTo>
                  <a:cubicBezTo>
                    <a:pt x="8391" y="878"/>
                    <a:pt x="8439" y="951"/>
                    <a:pt x="8439" y="1025"/>
                  </a:cubicBezTo>
                  <a:cubicBezTo>
                    <a:pt x="8439" y="1122"/>
                    <a:pt x="8391" y="1195"/>
                    <a:pt x="8293" y="1195"/>
                  </a:cubicBezTo>
                  <a:lnTo>
                    <a:pt x="318" y="1195"/>
                  </a:lnTo>
                  <a:cubicBezTo>
                    <a:pt x="366" y="1586"/>
                    <a:pt x="366" y="2000"/>
                    <a:pt x="318" y="2415"/>
                  </a:cubicBezTo>
                  <a:lnTo>
                    <a:pt x="830" y="2415"/>
                  </a:lnTo>
                  <a:cubicBezTo>
                    <a:pt x="1025" y="2415"/>
                    <a:pt x="1025" y="2708"/>
                    <a:pt x="830" y="2708"/>
                  </a:cubicBezTo>
                  <a:lnTo>
                    <a:pt x="293" y="2708"/>
                  </a:lnTo>
                  <a:cubicBezTo>
                    <a:pt x="220" y="3025"/>
                    <a:pt x="147" y="3366"/>
                    <a:pt x="1" y="3659"/>
                  </a:cubicBezTo>
                  <a:cubicBezTo>
                    <a:pt x="391" y="3707"/>
                    <a:pt x="781" y="3732"/>
                    <a:pt x="1171" y="3732"/>
                  </a:cubicBezTo>
                  <a:lnTo>
                    <a:pt x="32049" y="3732"/>
                  </a:lnTo>
                  <a:lnTo>
                    <a:pt x="32049" y="2708"/>
                  </a:lnTo>
                  <a:lnTo>
                    <a:pt x="24000" y="2708"/>
                  </a:lnTo>
                  <a:cubicBezTo>
                    <a:pt x="23805" y="2708"/>
                    <a:pt x="23805" y="2415"/>
                    <a:pt x="24000" y="2415"/>
                  </a:cubicBezTo>
                  <a:lnTo>
                    <a:pt x="32049" y="2415"/>
                  </a:lnTo>
                  <a:lnTo>
                    <a:pt x="32049" y="1195"/>
                  </a:lnTo>
                  <a:lnTo>
                    <a:pt x="31439" y="1195"/>
                  </a:lnTo>
                  <a:cubicBezTo>
                    <a:pt x="31366" y="1195"/>
                    <a:pt x="31293" y="1122"/>
                    <a:pt x="31293" y="1025"/>
                  </a:cubicBezTo>
                  <a:cubicBezTo>
                    <a:pt x="31293" y="951"/>
                    <a:pt x="31366" y="878"/>
                    <a:pt x="31439" y="878"/>
                  </a:cubicBezTo>
                  <a:lnTo>
                    <a:pt x="32049" y="878"/>
                  </a:lnTo>
                  <a:lnTo>
                    <a:pt x="32049" y="0"/>
                  </a:lnTo>
                  <a:lnTo>
                    <a:pt x="1171" y="0"/>
                  </a:lnTo>
                  <a:cubicBezTo>
                    <a:pt x="781" y="0"/>
                    <a:pt x="415" y="25"/>
                    <a:pt x="25" y="49"/>
                  </a:cubicBezTo>
                  <a:close/>
                  <a:moveTo>
                    <a:pt x="2513" y="2390"/>
                  </a:moveTo>
                  <a:lnTo>
                    <a:pt x="22366" y="2390"/>
                  </a:lnTo>
                  <a:cubicBezTo>
                    <a:pt x="22561" y="2390"/>
                    <a:pt x="22561" y="2683"/>
                    <a:pt x="22366" y="2683"/>
                  </a:cubicBezTo>
                  <a:lnTo>
                    <a:pt x="2513" y="2683"/>
                  </a:lnTo>
                  <a:cubicBezTo>
                    <a:pt x="2318" y="2683"/>
                    <a:pt x="2318" y="2390"/>
                    <a:pt x="2513" y="2390"/>
                  </a:cubicBezTo>
                  <a:close/>
                  <a:moveTo>
                    <a:pt x="23000" y="2683"/>
                  </a:moveTo>
                  <a:cubicBezTo>
                    <a:pt x="22805" y="2683"/>
                    <a:pt x="22805" y="2390"/>
                    <a:pt x="23000" y="2390"/>
                  </a:cubicBezTo>
                  <a:lnTo>
                    <a:pt x="23317" y="2390"/>
                  </a:lnTo>
                  <a:cubicBezTo>
                    <a:pt x="23512" y="2390"/>
                    <a:pt x="23512" y="2683"/>
                    <a:pt x="23317" y="2683"/>
                  </a:cubicBezTo>
                  <a:close/>
                  <a:moveTo>
                    <a:pt x="9000" y="1195"/>
                  </a:moveTo>
                  <a:cubicBezTo>
                    <a:pt x="8903" y="1195"/>
                    <a:pt x="8830" y="1122"/>
                    <a:pt x="8830" y="1049"/>
                  </a:cubicBezTo>
                  <a:cubicBezTo>
                    <a:pt x="8830" y="951"/>
                    <a:pt x="8903" y="878"/>
                    <a:pt x="9000" y="903"/>
                  </a:cubicBezTo>
                  <a:lnTo>
                    <a:pt x="9293" y="903"/>
                  </a:lnTo>
                  <a:cubicBezTo>
                    <a:pt x="9391" y="878"/>
                    <a:pt x="9439" y="951"/>
                    <a:pt x="9439" y="1049"/>
                  </a:cubicBezTo>
                  <a:cubicBezTo>
                    <a:pt x="9439" y="1122"/>
                    <a:pt x="9391" y="1195"/>
                    <a:pt x="9293" y="1195"/>
                  </a:cubicBezTo>
                  <a:close/>
                  <a:moveTo>
                    <a:pt x="9927" y="1195"/>
                  </a:moveTo>
                  <a:cubicBezTo>
                    <a:pt x="9854" y="1195"/>
                    <a:pt x="9781" y="1122"/>
                    <a:pt x="9781" y="1049"/>
                  </a:cubicBezTo>
                  <a:cubicBezTo>
                    <a:pt x="9781" y="951"/>
                    <a:pt x="9854" y="878"/>
                    <a:pt x="9927" y="903"/>
                  </a:cubicBezTo>
                  <a:lnTo>
                    <a:pt x="29780" y="903"/>
                  </a:lnTo>
                  <a:cubicBezTo>
                    <a:pt x="29878" y="878"/>
                    <a:pt x="29927" y="951"/>
                    <a:pt x="29927" y="1049"/>
                  </a:cubicBezTo>
                  <a:cubicBezTo>
                    <a:pt x="29927" y="1122"/>
                    <a:pt x="29878" y="1195"/>
                    <a:pt x="29780" y="11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5043980" y="353676"/>
              <a:ext cx="2541566" cy="64423"/>
            </a:xfrm>
            <a:custGeom>
              <a:avLst/>
              <a:gdLst/>
              <a:ahLst/>
              <a:cxnLst/>
              <a:rect l="l" t="t" r="r" b="b"/>
              <a:pathLst>
                <a:path w="32049" h="830" extrusionOk="0">
                  <a:moveTo>
                    <a:pt x="245" y="0"/>
                  </a:moveTo>
                  <a:cubicBezTo>
                    <a:pt x="196" y="244"/>
                    <a:pt x="123" y="512"/>
                    <a:pt x="1" y="756"/>
                  </a:cubicBezTo>
                  <a:cubicBezTo>
                    <a:pt x="391" y="805"/>
                    <a:pt x="781" y="829"/>
                    <a:pt x="1171" y="829"/>
                  </a:cubicBezTo>
                  <a:lnTo>
                    <a:pt x="32049" y="829"/>
                  </a:lnTo>
                  <a:lnTo>
                    <a:pt x="32049" y="98"/>
                  </a:lnTo>
                  <a:lnTo>
                    <a:pt x="4366" y="98"/>
                  </a:lnTo>
                  <a:cubicBezTo>
                    <a:pt x="2488" y="98"/>
                    <a:pt x="1220" y="73"/>
                    <a:pt x="245" y="0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7610613" y="130295"/>
              <a:ext cx="152895" cy="287806"/>
            </a:xfrm>
            <a:custGeom>
              <a:avLst/>
              <a:gdLst/>
              <a:ahLst/>
              <a:cxnLst/>
              <a:rect l="l" t="t" r="r" b="b"/>
              <a:pathLst>
                <a:path w="1928" h="3708" extrusionOk="0">
                  <a:moveTo>
                    <a:pt x="1" y="1025"/>
                  </a:moveTo>
                  <a:lnTo>
                    <a:pt x="1" y="2537"/>
                  </a:lnTo>
                  <a:lnTo>
                    <a:pt x="1" y="2537"/>
                  </a:lnTo>
                  <a:lnTo>
                    <a:pt x="1" y="2537"/>
                  </a:lnTo>
                  <a:lnTo>
                    <a:pt x="1" y="3707"/>
                  </a:lnTo>
                  <a:lnTo>
                    <a:pt x="1928" y="3707"/>
                  </a:lnTo>
                  <a:lnTo>
                    <a:pt x="192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7610613" y="361205"/>
              <a:ext cx="154798" cy="56894"/>
            </a:xfrm>
            <a:custGeom>
              <a:avLst/>
              <a:gdLst/>
              <a:ahLst/>
              <a:cxnLst/>
              <a:rect l="l" t="t" r="r" b="b"/>
              <a:pathLst>
                <a:path w="1952" h="733" extrusionOk="0">
                  <a:moveTo>
                    <a:pt x="1" y="1"/>
                  </a:moveTo>
                  <a:lnTo>
                    <a:pt x="1" y="732"/>
                  </a:lnTo>
                  <a:lnTo>
                    <a:pt x="1952" y="732"/>
                  </a:lnTo>
                  <a:lnTo>
                    <a:pt x="195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7788568" y="130295"/>
              <a:ext cx="408170" cy="287806"/>
            </a:xfrm>
            <a:custGeom>
              <a:avLst/>
              <a:gdLst/>
              <a:ahLst/>
              <a:cxnLst/>
              <a:rect l="l" t="t" r="r" b="b"/>
              <a:pathLst>
                <a:path w="5147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415" y="3707"/>
                  </a:lnTo>
                  <a:cubicBezTo>
                    <a:pt x="3854" y="3707"/>
                    <a:pt x="4244" y="3512"/>
                    <a:pt x="4513" y="3171"/>
                  </a:cubicBezTo>
                  <a:cubicBezTo>
                    <a:pt x="5147" y="2415"/>
                    <a:pt x="5147" y="1317"/>
                    <a:pt x="4513" y="537"/>
                  </a:cubicBezTo>
                  <a:cubicBezTo>
                    <a:pt x="4244" y="220"/>
                    <a:pt x="3854" y="25"/>
                    <a:pt x="3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7788568" y="224910"/>
              <a:ext cx="396592" cy="193190"/>
            </a:xfrm>
            <a:custGeom>
              <a:avLst/>
              <a:gdLst/>
              <a:ahLst/>
              <a:cxnLst/>
              <a:rect l="l" t="t" r="r" b="b"/>
              <a:pathLst>
                <a:path w="5001" h="2489" extrusionOk="0">
                  <a:moveTo>
                    <a:pt x="1" y="1757"/>
                  </a:moveTo>
                  <a:lnTo>
                    <a:pt x="1" y="2488"/>
                  </a:lnTo>
                  <a:lnTo>
                    <a:pt x="3415" y="2488"/>
                  </a:lnTo>
                  <a:cubicBezTo>
                    <a:pt x="3854" y="2488"/>
                    <a:pt x="4244" y="2293"/>
                    <a:pt x="4513" y="1952"/>
                  </a:cubicBezTo>
                  <a:cubicBezTo>
                    <a:pt x="4830" y="1586"/>
                    <a:pt x="5001" y="1123"/>
                    <a:pt x="4976" y="635"/>
                  </a:cubicBezTo>
                  <a:cubicBezTo>
                    <a:pt x="4976" y="415"/>
                    <a:pt x="4952" y="220"/>
                    <a:pt x="4879" y="1"/>
                  </a:cubicBezTo>
                  <a:cubicBezTo>
                    <a:pt x="4805" y="1464"/>
                    <a:pt x="2171" y="1708"/>
                    <a:pt x="1" y="175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33"/>
          <p:cNvGrpSpPr/>
          <p:nvPr/>
        </p:nvGrpSpPr>
        <p:grpSpPr>
          <a:xfrm rot="-5400000">
            <a:off x="7699250" y="1584200"/>
            <a:ext cx="603495" cy="1371596"/>
            <a:chOff x="3724575" y="3497700"/>
            <a:chExt cx="603495" cy="1371596"/>
          </a:xfrm>
        </p:grpSpPr>
        <p:sp>
          <p:nvSpPr>
            <p:cNvPr id="737" name="Google Shape;737;p33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5488" y="16414"/>
                  </a:moveTo>
                  <a:lnTo>
                    <a:pt x="1732" y="16414"/>
                  </a:lnTo>
                  <a:cubicBezTo>
                    <a:pt x="781" y="16414"/>
                    <a:pt x="1" y="15634"/>
                    <a:pt x="1" y="14683"/>
                  </a:cubicBezTo>
                  <a:lnTo>
                    <a:pt x="1" y="5537"/>
                  </a:lnTo>
                  <a:cubicBezTo>
                    <a:pt x="1" y="5073"/>
                    <a:pt x="196" y="4634"/>
                    <a:pt x="513" y="4317"/>
                  </a:cubicBezTo>
                  <a:cubicBezTo>
                    <a:pt x="757" y="4073"/>
                    <a:pt x="1050" y="3902"/>
                    <a:pt x="1367" y="3829"/>
                  </a:cubicBezTo>
                  <a:lnTo>
                    <a:pt x="1367" y="781"/>
                  </a:lnTo>
                  <a:cubicBezTo>
                    <a:pt x="1367" y="585"/>
                    <a:pt x="1440" y="366"/>
                    <a:pt x="1610" y="220"/>
                  </a:cubicBezTo>
                  <a:cubicBezTo>
                    <a:pt x="1757" y="73"/>
                    <a:pt x="1952" y="0"/>
                    <a:pt x="2147" y="0"/>
                  </a:cubicBezTo>
                  <a:lnTo>
                    <a:pt x="5074" y="0"/>
                  </a:lnTo>
                  <a:cubicBezTo>
                    <a:pt x="5513" y="0"/>
                    <a:pt x="5854" y="342"/>
                    <a:pt x="5854" y="781"/>
                  </a:cubicBezTo>
                  <a:lnTo>
                    <a:pt x="5854" y="3829"/>
                  </a:lnTo>
                  <a:cubicBezTo>
                    <a:pt x="6659" y="4024"/>
                    <a:pt x="7220" y="4732"/>
                    <a:pt x="7220" y="5537"/>
                  </a:cubicBezTo>
                  <a:lnTo>
                    <a:pt x="7220" y="14683"/>
                  </a:lnTo>
                  <a:cubicBezTo>
                    <a:pt x="7220" y="15634"/>
                    <a:pt x="6440" y="16414"/>
                    <a:pt x="5488" y="16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3757170" y="3848221"/>
              <a:ext cx="538223" cy="988485"/>
            </a:xfrm>
            <a:custGeom>
              <a:avLst/>
              <a:gdLst/>
              <a:ahLst/>
              <a:cxnLst/>
              <a:rect l="l" t="t" r="r" b="b"/>
              <a:pathLst>
                <a:path w="6440" h="11830" extrusionOk="0">
                  <a:moveTo>
                    <a:pt x="5098" y="0"/>
                  </a:moveTo>
                  <a:lnTo>
                    <a:pt x="1342" y="0"/>
                  </a:lnTo>
                  <a:cubicBezTo>
                    <a:pt x="611" y="0"/>
                    <a:pt x="1" y="610"/>
                    <a:pt x="1" y="1342"/>
                  </a:cubicBezTo>
                  <a:lnTo>
                    <a:pt x="1" y="10488"/>
                  </a:lnTo>
                  <a:cubicBezTo>
                    <a:pt x="1" y="11219"/>
                    <a:pt x="611" y="11829"/>
                    <a:pt x="1342" y="11829"/>
                  </a:cubicBezTo>
                  <a:lnTo>
                    <a:pt x="5098" y="11829"/>
                  </a:lnTo>
                  <a:cubicBezTo>
                    <a:pt x="5830" y="11829"/>
                    <a:pt x="6440" y="11219"/>
                    <a:pt x="6440" y="10488"/>
                  </a:cubicBezTo>
                  <a:lnTo>
                    <a:pt x="6440" y="1342"/>
                  </a:lnTo>
                  <a:cubicBezTo>
                    <a:pt x="6440" y="610"/>
                    <a:pt x="5830" y="0"/>
                    <a:pt x="5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3816342" y="4047922"/>
              <a:ext cx="38779" cy="654255"/>
            </a:xfrm>
            <a:custGeom>
              <a:avLst/>
              <a:gdLst/>
              <a:ahLst/>
              <a:cxnLst/>
              <a:rect l="l" t="t" r="r" b="b"/>
              <a:pathLst>
                <a:path w="464" h="7830" extrusionOk="0">
                  <a:moveTo>
                    <a:pt x="439" y="7610"/>
                  </a:moveTo>
                  <a:cubicBezTo>
                    <a:pt x="464" y="7829"/>
                    <a:pt x="0" y="7829"/>
                    <a:pt x="25" y="7610"/>
                  </a:cubicBezTo>
                  <a:lnTo>
                    <a:pt x="25" y="1781"/>
                  </a:lnTo>
                  <a:cubicBezTo>
                    <a:pt x="0" y="1561"/>
                    <a:pt x="464" y="1561"/>
                    <a:pt x="439" y="1781"/>
                  </a:cubicBezTo>
                  <a:close/>
                  <a:moveTo>
                    <a:pt x="439" y="732"/>
                  </a:moveTo>
                  <a:cubicBezTo>
                    <a:pt x="415" y="952"/>
                    <a:pt x="73" y="952"/>
                    <a:pt x="25" y="732"/>
                  </a:cubicBezTo>
                  <a:lnTo>
                    <a:pt x="25" y="220"/>
                  </a:lnTo>
                  <a:cubicBezTo>
                    <a:pt x="0" y="0"/>
                    <a:pt x="464" y="0"/>
                    <a:pt x="439" y="2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3171" y="2293"/>
                  </a:moveTo>
                  <a:lnTo>
                    <a:pt x="2415" y="2293"/>
                  </a:lnTo>
                  <a:cubicBezTo>
                    <a:pt x="2342" y="2293"/>
                    <a:pt x="2269" y="2220"/>
                    <a:pt x="2269" y="2146"/>
                  </a:cubicBezTo>
                  <a:lnTo>
                    <a:pt x="2269" y="1293"/>
                  </a:lnTo>
                  <a:cubicBezTo>
                    <a:pt x="2269" y="1195"/>
                    <a:pt x="2342" y="1146"/>
                    <a:pt x="2415" y="1146"/>
                  </a:cubicBezTo>
                  <a:lnTo>
                    <a:pt x="3171" y="1146"/>
                  </a:lnTo>
                  <a:cubicBezTo>
                    <a:pt x="3245" y="1146"/>
                    <a:pt x="3318" y="1195"/>
                    <a:pt x="3318" y="1293"/>
                  </a:cubicBezTo>
                  <a:lnTo>
                    <a:pt x="3318" y="2146"/>
                  </a:lnTo>
                  <a:cubicBezTo>
                    <a:pt x="3318" y="2220"/>
                    <a:pt x="3245" y="2293"/>
                    <a:pt x="3171" y="2293"/>
                  </a:cubicBezTo>
                  <a:close/>
                  <a:moveTo>
                    <a:pt x="5488" y="16414"/>
                  </a:moveTo>
                  <a:cubicBezTo>
                    <a:pt x="6440" y="16414"/>
                    <a:pt x="7220" y="15634"/>
                    <a:pt x="7220" y="14683"/>
                  </a:cubicBezTo>
                  <a:lnTo>
                    <a:pt x="7220" y="5537"/>
                  </a:lnTo>
                  <a:cubicBezTo>
                    <a:pt x="7220" y="4707"/>
                    <a:pt x="6659" y="4000"/>
                    <a:pt x="5854" y="3829"/>
                  </a:cubicBezTo>
                  <a:lnTo>
                    <a:pt x="5854" y="781"/>
                  </a:lnTo>
                  <a:cubicBezTo>
                    <a:pt x="5854" y="342"/>
                    <a:pt x="5513" y="0"/>
                    <a:pt x="5074" y="0"/>
                  </a:cubicBezTo>
                  <a:lnTo>
                    <a:pt x="2147" y="0"/>
                  </a:lnTo>
                  <a:cubicBezTo>
                    <a:pt x="1952" y="0"/>
                    <a:pt x="1732" y="73"/>
                    <a:pt x="1586" y="220"/>
                  </a:cubicBezTo>
                  <a:cubicBezTo>
                    <a:pt x="1440" y="366"/>
                    <a:pt x="1367" y="561"/>
                    <a:pt x="1367" y="781"/>
                  </a:cubicBezTo>
                  <a:lnTo>
                    <a:pt x="1367" y="3829"/>
                  </a:lnTo>
                  <a:cubicBezTo>
                    <a:pt x="1050" y="3902"/>
                    <a:pt x="757" y="4073"/>
                    <a:pt x="513" y="4293"/>
                  </a:cubicBezTo>
                  <a:cubicBezTo>
                    <a:pt x="196" y="4610"/>
                    <a:pt x="1" y="5049"/>
                    <a:pt x="1" y="5512"/>
                  </a:cubicBezTo>
                  <a:lnTo>
                    <a:pt x="1" y="14658"/>
                  </a:lnTo>
                  <a:cubicBezTo>
                    <a:pt x="1" y="15634"/>
                    <a:pt x="781" y="16414"/>
                    <a:pt x="1732" y="16414"/>
                  </a:cubicBezTo>
                  <a:close/>
                  <a:moveTo>
                    <a:pt x="1757" y="3805"/>
                  </a:moveTo>
                  <a:lnTo>
                    <a:pt x="5464" y="3805"/>
                  </a:lnTo>
                  <a:lnTo>
                    <a:pt x="5464" y="781"/>
                  </a:lnTo>
                  <a:cubicBezTo>
                    <a:pt x="5464" y="683"/>
                    <a:pt x="5415" y="585"/>
                    <a:pt x="5342" y="512"/>
                  </a:cubicBezTo>
                  <a:cubicBezTo>
                    <a:pt x="5269" y="439"/>
                    <a:pt x="5171" y="390"/>
                    <a:pt x="5074" y="390"/>
                  </a:cubicBezTo>
                  <a:lnTo>
                    <a:pt x="2147" y="390"/>
                  </a:lnTo>
                  <a:cubicBezTo>
                    <a:pt x="1928" y="390"/>
                    <a:pt x="1757" y="561"/>
                    <a:pt x="1757" y="781"/>
                  </a:cubicBezTo>
                  <a:close/>
                  <a:moveTo>
                    <a:pt x="1732" y="16024"/>
                  </a:moveTo>
                  <a:cubicBezTo>
                    <a:pt x="1001" y="16024"/>
                    <a:pt x="391" y="15414"/>
                    <a:pt x="391" y="14683"/>
                  </a:cubicBezTo>
                  <a:lnTo>
                    <a:pt x="391" y="5537"/>
                  </a:lnTo>
                  <a:cubicBezTo>
                    <a:pt x="391" y="4780"/>
                    <a:pt x="1001" y="4195"/>
                    <a:pt x="1732" y="4195"/>
                  </a:cubicBezTo>
                  <a:lnTo>
                    <a:pt x="5488" y="4195"/>
                  </a:lnTo>
                  <a:cubicBezTo>
                    <a:pt x="6220" y="4195"/>
                    <a:pt x="6830" y="4780"/>
                    <a:pt x="6830" y="5537"/>
                  </a:cubicBezTo>
                  <a:lnTo>
                    <a:pt x="6830" y="14683"/>
                  </a:lnTo>
                  <a:cubicBezTo>
                    <a:pt x="6830" y="15414"/>
                    <a:pt x="6220" y="16024"/>
                    <a:pt x="5488" y="16024"/>
                  </a:cubicBezTo>
                  <a:close/>
                  <a:moveTo>
                    <a:pt x="4781" y="2293"/>
                  </a:moveTo>
                  <a:lnTo>
                    <a:pt x="4074" y="2293"/>
                  </a:lnTo>
                  <a:cubicBezTo>
                    <a:pt x="3976" y="2293"/>
                    <a:pt x="3928" y="2220"/>
                    <a:pt x="3928" y="2146"/>
                  </a:cubicBezTo>
                  <a:lnTo>
                    <a:pt x="3928" y="1293"/>
                  </a:lnTo>
                  <a:cubicBezTo>
                    <a:pt x="3903" y="1220"/>
                    <a:pt x="3976" y="1146"/>
                    <a:pt x="4074" y="1146"/>
                  </a:cubicBezTo>
                  <a:lnTo>
                    <a:pt x="4781" y="1146"/>
                  </a:lnTo>
                  <a:cubicBezTo>
                    <a:pt x="4879" y="1146"/>
                    <a:pt x="4952" y="1220"/>
                    <a:pt x="4952" y="1293"/>
                  </a:cubicBezTo>
                  <a:lnTo>
                    <a:pt x="4952" y="2122"/>
                  </a:lnTo>
                  <a:cubicBezTo>
                    <a:pt x="4952" y="2220"/>
                    <a:pt x="4879" y="2293"/>
                    <a:pt x="4781" y="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3871336" y="3530287"/>
              <a:ext cx="309980" cy="285349"/>
            </a:xfrm>
            <a:custGeom>
              <a:avLst/>
              <a:gdLst/>
              <a:ahLst/>
              <a:cxnLst/>
              <a:rect l="l" t="t" r="r" b="b"/>
              <a:pathLst>
                <a:path w="3709" h="3415" extrusionOk="0">
                  <a:moveTo>
                    <a:pt x="1" y="3415"/>
                  </a:moveTo>
                  <a:lnTo>
                    <a:pt x="3708" y="3415"/>
                  </a:lnTo>
                  <a:lnTo>
                    <a:pt x="3708" y="391"/>
                  </a:lnTo>
                  <a:cubicBezTo>
                    <a:pt x="3708" y="293"/>
                    <a:pt x="3659" y="195"/>
                    <a:pt x="3586" y="122"/>
                  </a:cubicBezTo>
                  <a:cubicBezTo>
                    <a:pt x="3513" y="49"/>
                    <a:pt x="3415" y="0"/>
                    <a:pt x="3318" y="0"/>
                  </a:cubicBezTo>
                  <a:lnTo>
                    <a:pt x="391" y="0"/>
                  </a:lnTo>
                  <a:cubicBezTo>
                    <a:pt x="172" y="0"/>
                    <a:pt x="1" y="171"/>
                    <a:pt x="1" y="391"/>
                  </a:cubicBezTo>
                  <a:close/>
                  <a:moveTo>
                    <a:pt x="1415" y="1903"/>
                  </a:moveTo>
                  <a:lnTo>
                    <a:pt x="659" y="1903"/>
                  </a:lnTo>
                  <a:cubicBezTo>
                    <a:pt x="586" y="1903"/>
                    <a:pt x="513" y="1830"/>
                    <a:pt x="513" y="1756"/>
                  </a:cubicBezTo>
                  <a:lnTo>
                    <a:pt x="513" y="903"/>
                  </a:lnTo>
                  <a:cubicBezTo>
                    <a:pt x="513" y="805"/>
                    <a:pt x="586" y="756"/>
                    <a:pt x="659" y="756"/>
                  </a:cubicBezTo>
                  <a:lnTo>
                    <a:pt x="1415" y="756"/>
                  </a:lnTo>
                  <a:cubicBezTo>
                    <a:pt x="1489" y="756"/>
                    <a:pt x="1562" y="805"/>
                    <a:pt x="1562" y="903"/>
                  </a:cubicBezTo>
                  <a:lnTo>
                    <a:pt x="1562" y="1756"/>
                  </a:lnTo>
                  <a:cubicBezTo>
                    <a:pt x="1562" y="1830"/>
                    <a:pt x="1489" y="1903"/>
                    <a:pt x="1415" y="1903"/>
                  </a:cubicBezTo>
                  <a:close/>
                  <a:moveTo>
                    <a:pt x="3025" y="1903"/>
                  </a:moveTo>
                  <a:lnTo>
                    <a:pt x="2318" y="1903"/>
                  </a:lnTo>
                  <a:cubicBezTo>
                    <a:pt x="2220" y="1903"/>
                    <a:pt x="2147" y="1830"/>
                    <a:pt x="2147" y="1732"/>
                  </a:cubicBezTo>
                  <a:lnTo>
                    <a:pt x="2147" y="903"/>
                  </a:lnTo>
                  <a:cubicBezTo>
                    <a:pt x="2147" y="830"/>
                    <a:pt x="2220" y="756"/>
                    <a:pt x="2318" y="756"/>
                  </a:cubicBezTo>
                  <a:lnTo>
                    <a:pt x="3025" y="756"/>
                  </a:lnTo>
                  <a:cubicBezTo>
                    <a:pt x="3123" y="756"/>
                    <a:pt x="3196" y="830"/>
                    <a:pt x="3196" y="903"/>
                  </a:cubicBezTo>
                  <a:lnTo>
                    <a:pt x="3196" y="1732"/>
                  </a:lnTo>
                  <a:cubicBezTo>
                    <a:pt x="3196" y="1830"/>
                    <a:pt x="3123" y="1903"/>
                    <a:pt x="3025" y="19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3"/>
            <p:cNvSpPr/>
            <p:nvPr/>
          </p:nvSpPr>
          <p:spPr>
            <a:xfrm>
              <a:off x="3775557" y="3848221"/>
              <a:ext cx="519836" cy="988485"/>
            </a:xfrm>
            <a:custGeom>
              <a:avLst/>
              <a:gdLst/>
              <a:ahLst/>
              <a:cxnLst/>
              <a:rect l="l" t="t" r="r" b="b"/>
              <a:pathLst>
                <a:path w="6220" h="11830" extrusionOk="0">
                  <a:moveTo>
                    <a:pt x="5074" y="707"/>
                  </a:moveTo>
                  <a:lnTo>
                    <a:pt x="5074" y="9854"/>
                  </a:lnTo>
                  <a:cubicBezTo>
                    <a:pt x="5074" y="10585"/>
                    <a:pt x="4464" y="11195"/>
                    <a:pt x="3732" y="11195"/>
                  </a:cubicBezTo>
                  <a:lnTo>
                    <a:pt x="1" y="11195"/>
                  </a:lnTo>
                  <a:cubicBezTo>
                    <a:pt x="49" y="11293"/>
                    <a:pt x="122" y="11366"/>
                    <a:pt x="196" y="11439"/>
                  </a:cubicBezTo>
                  <a:cubicBezTo>
                    <a:pt x="440" y="11683"/>
                    <a:pt x="781" y="11829"/>
                    <a:pt x="1122" y="11829"/>
                  </a:cubicBezTo>
                  <a:lnTo>
                    <a:pt x="4878" y="11829"/>
                  </a:lnTo>
                  <a:cubicBezTo>
                    <a:pt x="5610" y="11829"/>
                    <a:pt x="6220" y="11219"/>
                    <a:pt x="6220" y="10488"/>
                  </a:cubicBezTo>
                  <a:lnTo>
                    <a:pt x="6220" y="1342"/>
                  </a:lnTo>
                  <a:cubicBezTo>
                    <a:pt x="6220" y="610"/>
                    <a:pt x="5610" y="0"/>
                    <a:pt x="4878" y="0"/>
                  </a:cubicBezTo>
                  <a:lnTo>
                    <a:pt x="4878" y="0"/>
                  </a:lnTo>
                  <a:cubicBezTo>
                    <a:pt x="5000" y="220"/>
                    <a:pt x="5074" y="464"/>
                    <a:pt x="5074" y="70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43;p33"/>
          <p:cNvGrpSpPr/>
          <p:nvPr/>
        </p:nvGrpSpPr>
        <p:grpSpPr>
          <a:xfrm>
            <a:off x="715100" y="274199"/>
            <a:ext cx="1920300" cy="1918875"/>
            <a:chOff x="715100" y="274199"/>
            <a:chExt cx="1920300" cy="1918875"/>
          </a:xfrm>
        </p:grpSpPr>
        <p:sp>
          <p:nvSpPr>
            <p:cNvPr id="744" name="Google Shape;744;p33"/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5" name="Google Shape;745;p33"/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746" name="Google Shape;746;p33"/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47" name="Google Shape;747;p33"/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48" name="Google Shape;748;p33"/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749" name="Google Shape;749;p3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50" name="Google Shape;750;p3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751" name="Google Shape;751;p33"/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52" name="Google Shape;752;p33"/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53" name="Google Shape;753;p33"/>
          <p:cNvSpPr txBox="1">
            <a:spLocks noGrp="1"/>
          </p:cNvSpPr>
          <p:nvPr>
            <p:ph type="title" idx="2"/>
          </p:nvPr>
        </p:nvSpPr>
        <p:spPr>
          <a:xfrm>
            <a:off x="943250" y="667813"/>
            <a:ext cx="14640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03</a:t>
            </a:r>
            <a:endParaRPr/>
          </a:p>
        </p:txBody>
      </p:sp>
      <p:sp>
        <p:nvSpPr>
          <p:cNvPr id="754" name="Google Shape;754;p33"/>
          <p:cNvSpPr txBox="1">
            <a:spLocks noGrp="1"/>
          </p:cNvSpPr>
          <p:nvPr>
            <p:ph type="title"/>
          </p:nvPr>
        </p:nvSpPr>
        <p:spPr>
          <a:xfrm>
            <a:off x="1828800" y="2114550"/>
            <a:ext cx="5486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Usuário</a:t>
            </a:r>
            <a:endParaRPr dirty="0"/>
          </a:p>
        </p:txBody>
      </p:sp>
      <p:grpSp>
        <p:nvGrpSpPr>
          <p:cNvPr id="755" name="Google Shape;755;p33"/>
          <p:cNvGrpSpPr/>
          <p:nvPr/>
        </p:nvGrpSpPr>
        <p:grpSpPr>
          <a:xfrm>
            <a:off x="1828840" y="3406196"/>
            <a:ext cx="5577850" cy="1463100"/>
            <a:chOff x="1828840" y="3371688"/>
            <a:chExt cx="5577850" cy="1463100"/>
          </a:xfrm>
        </p:grpSpPr>
        <p:sp>
          <p:nvSpPr>
            <p:cNvPr id="756" name="Google Shape;756;p33"/>
            <p:cNvSpPr/>
            <p:nvPr/>
          </p:nvSpPr>
          <p:spPr>
            <a:xfrm>
              <a:off x="1920290" y="34631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3"/>
            <p:cNvSpPr/>
            <p:nvPr/>
          </p:nvSpPr>
          <p:spPr>
            <a:xfrm>
              <a:off x="1828840" y="33716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58" name="Google Shape;758;p33"/>
            <p:cNvCxnSpPr/>
            <p:nvPr/>
          </p:nvCxnSpPr>
          <p:spPr>
            <a:xfrm>
              <a:off x="1828840" y="3554706"/>
              <a:ext cx="5484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59" name="Google Shape;759;p33"/>
          <p:cNvSpPr txBox="1">
            <a:spLocks noGrp="1"/>
          </p:cNvSpPr>
          <p:nvPr>
            <p:ph type="subTitle" idx="1"/>
          </p:nvPr>
        </p:nvSpPr>
        <p:spPr>
          <a:xfrm>
            <a:off x="2286000" y="3952891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Pessoas como você!</a:t>
            </a:r>
            <a:endParaRPr/>
          </a:p>
        </p:txBody>
      </p:sp>
      <p:grpSp>
        <p:nvGrpSpPr>
          <p:cNvPr id="760" name="Google Shape;760;p33"/>
          <p:cNvGrpSpPr/>
          <p:nvPr/>
        </p:nvGrpSpPr>
        <p:grpSpPr>
          <a:xfrm>
            <a:off x="463651" y="4105603"/>
            <a:ext cx="502899" cy="502899"/>
            <a:chOff x="858700" y="1967475"/>
            <a:chExt cx="605100" cy="605100"/>
          </a:xfrm>
        </p:grpSpPr>
        <p:sp>
          <p:nvSpPr>
            <p:cNvPr id="761" name="Google Shape;761;p33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3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3" name="Google Shape;763;p33"/>
          <p:cNvSpPr/>
          <p:nvPr/>
        </p:nvSpPr>
        <p:spPr>
          <a:xfrm>
            <a:off x="3828458" y="1721467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3"/>
          <p:cNvSpPr/>
          <p:nvPr/>
        </p:nvSpPr>
        <p:spPr>
          <a:xfrm>
            <a:off x="4292603" y="1570639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3"/>
          <p:cNvSpPr/>
          <p:nvPr/>
        </p:nvSpPr>
        <p:spPr>
          <a:xfrm>
            <a:off x="3042489" y="14173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" name="Google Shape;766;p33"/>
          <p:cNvGrpSpPr/>
          <p:nvPr/>
        </p:nvGrpSpPr>
        <p:grpSpPr>
          <a:xfrm>
            <a:off x="463700" y="3419800"/>
            <a:ext cx="502800" cy="502800"/>
            <a:chOff x="1627550" y="2017350"/>
            <a:chExt cx="502800" cy="502800"/>
          </a:xfrm>
        </p:grpSpPr>
        <p:sp>
          <p:nvSpPr>
            <p:cNvPr id="767" name="Google Shape;767;p33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3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5" name="Google Shape;635;p31"/>
          <p:cNvGrpSpPr/>
          <p:nvPr/>
        </p:nvGrpSpPr>
        <p:grpSpPr>
          <a:xfrm>
            <a:off x="6102151" y="1600325"/>
            <a:ext cx="2418050" cy="2916600"/>
            <a:chOff x="6102151" y="1600325"/>
            <a:chExt cx="2418050" cy="2916600"/>
          </a:xfrm>
        </p:grpSpPr>
        <p:sp>
          <p:nvSpPr>
            <p:cNvPr id="636" name="Google Shape;636;p31"/>
            <p:cNvSpPr/>
            <p:nvPr/>
          </p:nvSpPr>
          <p:spPr>
            <a:xfrm>
              <a:off x="6193101" y="1691825"/>
              <a:ext cx="2327100" cy="282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7" name="Google Shape;637;p31"/>
            <p:cNvGrpSpPr/>
            <p:nvPr/>
          </p:nvGrpSpPr>
          <p:grpSpPr>
            <a:xfrm>
              <a:off x="6102151" y="1600325"/>
              <a:ext cx="2327100" cy="2825100"/>
              <a:chOff x="715400" y="1600325"/>
              <a:chExt cx="2327100" cy="2825100"/>
            </a:xfrm>
          </p:grpSpPr>
          <p:sp>
            <p:nvSpPr>
              <p:cNvPr id="638" name="Google Shape;638;p31"/>
              <p:cNvSpPr/>
              <p:nvPr/>
            </p:nvSpPr>
            <p:spPr>
              <a:xfrm>
                <a:off x="715400" y="1600325"/>
                <a:ext cx="2327100" cy="28251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39" name="Google Shape;639;p31"/>
              <p:cNvCxnSpPr/>
              <p:nvPr/>
            </p:nvCxnSpPr>
            <p:spPr>
              <a:xfrm>
                <a:off x="715400" y="1783325"/>
                <a:ext cx="2322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40" name="Google Shape;640;p31"/>
          <p:cNvGrpSpPr/>
          <p:nvPr/>
        </p:nvGrpSpPr>
        <p:grpSpPr>
          <a:xfrm>
            <a:off x="3408500" y="1600325"/>
            <a:ext cx="2418600" cy="2916600"/>
            <a:chOff x="3408500" y="1600325"/>
            <a:chExt cx="2418600" cy="2916600"/>
          </a:xfrm>
        </p:grpSpPr>
        <p:sp>
          <p:nvSpPr>
            <p:cNvPr id="641" name="Google Shape;641;p31"/>
            <p:cNvSpPr/>
            <p:nvPr/>
          </p:nvSpPr>
          <p:spPr>
            <a:xfrm>
              <a:off x="3500000" y="1691825"/>
              <a:ext cx="2327100" cy="282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2" name="Google Shape;642;p31"/>
            <p:cNvGrpSpPr/>
            <p:nvPr/>
          </p:nvGrpSpPr>
          <p:grpSpPr>
            <a:xfrm>
              <a:off x="3408500" y="1600325"/>
              <a:ext cx="2327100" cy="2825100"/>
              <a:chOff x="715400" y="1600325"/>
              <a:chExt cx="2327100" cy="2825100"/>
            </a:xfrm>
          </p:grpSpPr>
          <p:sp>
            <p:nvSpPr>
              <p:cNvPr id="643" name="Google Shape;643;p31"/>
              <p:cNvSpPr/>
              <p:nvPr/>
            </p:nvSpPr>
            <p:spPr>
              <a:xfrm>
                <a:off x="715400" y="1600325"/>
                <a:ext cx="2327100" cy="28251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44" name="Google Shape;644;p31"/>
              <p:cNvCxnSpPr/>
              <p:nvPr/>
            </p:nvCxnSpPr>
            <p:spPr>
              <a:xfrm>
                <a:off x="715400" y="1783325"/>
                <a:ext cx="2322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45" name="Google Shape;645;p31"/>
          <p:cNvGrpSpPr/>
          <p:nvPr/>
        </p:nvGrpSpPr>
        <p:grpSpPr>
          <a:xfrm>
            <a:off x="715400" y="1600325"/>
            <a:ext cx="2418600" cy="2916600"/>
            <a:chOff x="715400" y="1600325"/>
            <a:chExt cx="2418600" cy="2916600"/>
          </a:xfrm>
        </p:grpSpPr>
        <p:sp>
          <p:nvSpPr>
            <p:cNvPr id="646" name="Google Shape;646;p31"/>
            <p:cNvSpPr/>
            <p:nvPr/>
          </p:nvSpPr>
          <p:spPr>
            <a:xfrm>
              <a:off x="806900" y="1691825"/>
              <a:ext cx="2327100" cy="282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7" name="Google Shape;647;p31"/>
            <p:cNvGrpSpPr/>
            <p:nvPr/>
          </p:nvGrpSpPr>
          <p:grpSpPr>
            <a:xfrm>
              <a:off x="715400" y="1600325"/>
              <a:ext cx="2327100" cy="2825100"/>
              <a:chOff x="715400" y="1600325"/>
              <a:chExt cx="2327100" cy="2825100"/>
            </a:xfrm>
          </p:grpSpPr>
          <p:sp>
            <p:nvSpPr>
              <p:cNvPr id="648" name="Google Shape;648;p31"/>
              <p:cNvSpPr/>
              <p:nvPr/>
            </p:nvSpPr>
            <p:spPr>
              <a:xfrm>
                <a:off x="715400" y="1600325"/>
                <a:ext cx="2327100" cy="28251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49" name="Google Shape;649;p31"/>
              <p:cNvCxnSpPr/>
              <p:nvPr/>
            </p:nvCxnSpPr>
            <p:spPr>
              <a:xfrm>
                <a:off x="715400" y="1783325"/>
                <a:ext cx="2322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50" name="Google Shape;650;p31"/>
          <p:cNvSpPr txBox="1">
            <a:spLocks noGrp="1"/>
          </p:cNvSpPr>
          <p:nvPr>
            <p:ph type="subTitle" idx="1"/>
          </p:nvPr>
        </p:nvSpPr>
        <p:spPr>
          <a:xfrm>
            <a:off x="780350" y="2571436"/>
            <a:ext cx="21972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Tempo</a:t>
            </a:r>
            <a:endParaRPr dirty="0"/>
          </a:p>
        </p:txBody>
      </p:sp>
      <p:sp>
        <p:nvSpPr>
          <p:cNvPr id="651" name="Google Shape;651;p31"/>
          <p:cNvSpPr txBox="1">
            <a:spLocks noGrp="1"/>
          </p:cNvSpPr>
          <p:nvPr>
            <p:ph type="subTitle" idx="5"/>
          </p:nvPr>
        </p:nvSpPr>
        <p:spPr>
          <a:xfrm>
            <a:off x="3474800" y="2571425"/>
            <a:ext cx="2194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dirty="0"/>
              <a:t>Oportunidade</a:t>
            </a:r>
            <a:endParaRPr sz="2100" dirty="0"/>
          </a:p>
        </p:txBody>
      </p:sp>
      <p:sp>
        <p:nvSpPr>
          <p:cNvPr id="652" name="Google Shape;652;p31"/>
          <p:cNvSpPr txBox="1">
            <a:spLocks noGrp="1"/>
          </p:cNvSpPr>
          <p:nvPr>
            <p:ph type="subTitle" idx="6"/>
          </p:nvPr>
        </p:nvSpPr>
        <p:spPr>
          <a:xfrm>
            <a:off x="6167776" y="2571426"/>
            <a:ext cx="2194500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Dinheiro</a:t>
            </a:r>
            <a:endParaRPr dirty="0"/>
          </a:p>
        </p:txBody>
      </p:sp>
      <p:sp>
        <p:nvSpPr>
          <p:cNvPr id="653" name="Google Shape;653;p31"/>
          <p:cNvSpPr txBox="1">
            <a:spLocks noGrp="1"/>
          </p:cNvSpPr>
          <p:nvPr>
            <p:ph type="title"/>
          </p:nvPr>
        </p:nvSpPr>
        <p:spPr>
          <a:xfrm>
            <a:off x="706951" y="552094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Usuário</a:t>
            </a:r>
            <a:endParaRPr dirty="0"/>
          </a:p>
        </p:txBody>
      </p:sp>
      <p:sp>
        <p:nvSpPr>
          <p:cNvPr id="654" name="Google Shape;654;p31"/>
          <p:cNvSpPr txBox="1">
            <a:spLocks noGrp="1"/>
          </p:cNvSpPr>
          <p:nvPr>
            <p:ph type="subTitle" idx="2"/>
          </p:nvPr>
        </p:nvSpPr>
        <p:spPr>
          <a:xfrm>
            <a:off x="781700" y="3053825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Nos tempos modernos, não temos tempo para fazer as tarefas que precisamos</a:t>
            </a:r>
            <a:endParaRPr dirty="0"/>
          </a:p>
        </p:txBody>
      </p:sp>
      <p:sp>
        <p:nvSpPr>
          <p:cNvPr id="655" name="Google Shape;655;p31"/>
          <p:cNvSpPr txBox="1">
            <a:spLocks noGrp="1"/>
          </p:cNvSpPr>
          <p:nvPr>
            <p:ph type="subTitle" idx="3"/>
          </p:nvPr>
        </p:nvSpPr>
        <p:spPr>
          <a:xfrm>
            <a:off x="3475075" y="3053825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Sabe aquela coisa que você é bom?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Tá faltando oportunidade né?</a:t>
            </a:r>
            <a:endParaRPr/>
          </a:p>
        </p:txBody>
      </p:sp>
      <p:sp>
        <p:nvSpPr>
          <p:cNvPr id="656" name="Google Shape;656;p31"/>
          <p:cNvSpPr txBox="1">
            <a:spLocks noGrp="1"/>
          </p:cNvSpPr>
          <p:nvPr>
            <p:ph type="subTitle" idx="4"/>
          </p:nvPr>
        </p:nvSpPr>
        <p:spPr>
          <a:xfrm>
            <a:off x="6167776" y="3053833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Tempos difíceis né?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Ta</a:t>
            </a:r>
            <a:r>
              <a:rPr lang="pt-BR" dirty="0"/>
              <a:t> precisando de ajuda ou de dinheiro?</a:t>
            </a:r>
            <a:endParaRPr dirty="0"/>
          </a:p>
        </p:txBody>
      </p:sp>
      <p:grpSp>
        <p:nvGrpSpPr>
          <p:cNvPr id="657" name="Google Shape;657;p31"/>
          <p:cNvGrpSpPr/>
          <p:nvPr/>
        </p:nvGrpSpPr>
        <p:grpSpPr>
          <a:xfrm>
            <a:off x="4320650" y="2017350"/>
            <a:ext cx="502800" cy="502800"/>
            <a:chOff x="7014301" y="2017350"/>
            <a:chExt cx="502800" cy="502800"/>
          </a:xfrm>
        </p:grpSpPr>
        <p:sp>
          <p:nvSpPr>
            <p:cNvPr id="658" name="Google Shape;658;p31"/>
            <p:cNvSpPr/>
            <p:nvPr/>
          </p:nvSpPr>
          <p:spPr>
            <a:xfrm>
              <a:off x="7014301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1"/>
            <p:cNvSpPr/>
            <p:nvPr/>
          </p:nvSpPr>
          <p:spPr>
            <a:xfrm>
              <a:off x="7095012" y="2108734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31"/>
          <p:cNvSpPr/>
          <p:nvPr/>
        </p:nvSpPr>
        <p:spPr>
          <a:xfrm>
            <a:off x="7971700" y="10816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" name="Google Shape;661;p31"/>
          <p:cNvGrpSpPr/>
          <p:nvPr/>
        </p:nvGrpSpPr>
        <p:grpSpPr>
          <a:xfrm>
            <a:off x="7013577" y="2017301"/>
            <a:ext cx="502899" cy="502899"/>
            <a:chOff x="858700" y="1967475"/>
            <a:chExt cx="605100" cy="605100"/>
          </a:xfrm>
        </p:grpSpPr>
        <p:sp>
          <p:nvSpPr>
            <p:cNvPr id="662" name="Google Shape;662;p31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1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" name="Google Shape;664;p31"/>
          <p:cNvSpPr/>
          <p:nvPr/>
        </p:nvSpPr>
        <p:spPr>
          <a:xfrm>
            <a:off x="7739360" y="932973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1"/>
          <p:cNvSpPr/>
          <p:nvPr/>
        </p:nvSpPr>
        <p:spPr>
          <a:xfrm>
            <a:off x="715400" y="1147033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" name="Google Shape;666;p31"/>
          <p:cNvGrpSpPr/>
          <p:nvPr/>
        </p:nvGrpSpPr>
        <p:grpSpPr>
          <a:xfrm>
            <a:off x="1627550" y="2017350"/>
            <a:ext cx="502800" cy="502800"/>
            <a:chOff x="1627550" y="2017350"/>
            <a:chExt cx="502800" cy="502800"/>
          </a:xfrm>
        </p:grpSpPr>
        <p:sp>
          <p:nvSpPr>
            <p:cNvPr id="667" name="Google Shape;667;p31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7013759" y="2022099"/>
            <a:ext cx="493304" cy="493304"/>
            <a:chOff x="6221117" y="3926992"/>
            <a:chExt cx="493304" cy="493304"/>
          </a:xfrm>
        </p:grpSpPr>
        <p:sp>
          <p:nvSpPr>
            <p:cNvPr id="670" name="Google Shape;670;p31"/>
            <p:cNvSpPr/>
            <p:nvPr/>
          </p:nvSpPr>
          <p:spPr>
            <a:xfrm>
              <a:off x="6221117" y="3926992"/>
              <a:ext cx="493304" cy="493304"/>
            </a:xfrm>
            <a:custGeom>
              <a:avLst/>
              <a:gdLst/>
              <a:ahLst/>
              <a:cxnLst/>
              <a:rect l="l" t="t" r="r" b="b"/>
              <a:pathLst>
                <a:path w="14952" h="14952" extrusionOk="0">
                  <a:moveTo>
                    <a:pt x="1220" y="0"/>
                  </a:moveTo>
                  <a:cubicBezTo>
                    <a:pt x="562" y="0"/>
                    <a:pt x="1" y="561"/>
                    <a:pt x="1" y="1220"/>
                  </a:cubicBezTo>
                  <a:lnTo>
                    <a:pt x="1" y="13732"/>
                  </a:lnTo>
                  <a:cubicBezTo>
                    <a:pt x="1" y="14415"/>
                    <a:pt x="562" y="14951"/>
                    <a:pt x="1220" y="14951"/>
                  </a:cubicBezTo>
                  <a:lnTo>
                    <a:pt x="13732" y="14951"/>
                  </a:lnTo>
                  <a:cubicBezTo>
                    <a:pt x="14391" y="14951"/>
                    <a:pt x="14952" y="14415"/>
                    <a:pt x="14952" y="13732"/>
                  </a:cubicBezTo>
                  <a:lnTo>
                    <a:pt x="14952" y="1220"/>
                  </a:lnTo>
                  <a:cubicBezTo>
                    <a:pt x="14952" y="561"/>
                    <a:pt x="14391" y="0"/>
                    <a:pt x="13732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6307745" y="4013620"/>
              <a:ext cx="320046" cy="320046"/>
            </a:xfrm>
            <a:custGeom>
              <a:avLst/>
              <a:gdLst/>
              <a:ahLst/>
              <a:cxnLst/>
              <a:rect l="l" t="t" r="r" b="b"/>
              <a:pathLst>
                <a:path w="8513" h="8513" extrusionOk="0">
                  <a:moveTo>
                    <a:pt x="4268" y="3172"/>
                  </a:moveTo>
                  <a:cubicBezTo>
                    <a:pt x="5219" y="3172"/>
                    <a:pt x="5707" y="4342"/>
                    <a:pt x="5024" y="5025"/>
                  </a:cubicBezTo>
                  <a:cubicBezTo>
                    <a:pt x="4804" y="5246"/>
                    <a:pt x="4532" y="5344"/>
                    <a:pt x="4265" y="5344"/>
                  </a:cubicBezTo>
                  <a:cubicBezTo>
                    <a:pt x="3707" y="5344"/>
                    <a:pt x="3171" y="4913"/>
                    <a:pt x="3171" y="4269"/>
                  </a:cubicBezTo>
                  <a:cubicBezTo>
                    <a:pt x="3171" y="3659"/>
                    <a:pt x="3659" y="3172"/>
                    <a:pt x="4268" y="3172"/>
                  </a:cubicBezTo>
                  <a:close/>
                  <a:moveTo>
                    <a:pt x="4707" y="1"/>
                  </a:moveTo>
                  <a:lnTo>
                    <a:pt x="4634" y="757"/>
                  </a:lnTo>
                  <a:cubicBezTo>
                    <a:pt x="4512" y="757"/>
                    <a:pt x="4390" y="733"/>
                    <a:pt x="4268" y="733"/>
                  </a:cubicBezTo>
                  <a:cubicBezTo>
                    <a:pt x="4000" y="733"/>
                    <a:pt x="3756" y="781"/>
                    <a:pt x="3488" y="830"/>
                  </a:cubicBezTo>
                  <a:lnTo>
                    <a:pt x="3317" y="74"/>
                  </a:lnTo>
                  <a:cubicBezTo>
                    <a:pt x="2537" y="269"/>
                    <a:pt x="1805" y="659"/>
                    <a:pt x="1220" y="1245"/>
                  </a:cubicBezTo>
                  <a:lnTo>
                    <a:pt x="1781" y="1781"/>
                  </a:lnTo>
                  <a:cubicBezTo>
                    <a:pt x="1512" y="2074"/>
                    <a:pt x="1293" y="2367"/>
                    <a:pt x="1122" y="2732"/>
                  </a:cubicBezTo>
                  <a:lnTo>
                    <a:pt x="415" y="2391"/>
                  </a:lnTo>
                  <a:cubicBezTo>
                    <a:pt x="146" y="2976"/>
                    <a:pt x="0" y="3611"/>
                    <a:pt x="0" y="4245"/>
                  </a:cubicBezTo>
                  <a:cubicBezTo>
                    <a:pt x="0" y="4415"/>
                    <a:pt x="0" y="4586"/>
                    <a:pt x="24" y="4757"/>
                  </a:cubicBezTo>
                  <a:lnTo>
                    <a:pt x="781" y="4659"/>
                  </a:lnTo>
                  <a:cubicBezTo>
                    <a:pt x="829" y="5050"/>
                    <a:pt x="951" y="5415"/>
                    <a:pt x="1122" y="5757"/>
                  </a:cubicBezTo>
                  <a:lnTo>
                    <a:pt x="415" y="6098"/>
                  </a:lnTo>
                  <a:cubicBezTo>
                    <a:pt x="781" y="6830"/>
                    <a:pt x="1317" y="7440"/>
                    <a:pt x="2024" y="7879"/>
                  </a:cubicBezTo>
                  <a:lnTo>
                    <a:pt x="2439" y="7220"/>
                  </a:lnTo>
                  <a:cubicBezTo>
                    <a:pt x="2756" y="7415"/>
                    <a:pt x="3098" y="7562"/>
                    <a:pt x="3488" y="7659"/>
                  </a:cubicBezTo>
                  <a:lnTo>
                    <a:pt x="3317" y="8415"/>
                  </a:lnTo>
                  <a:cubicBezTo>
                    <a:pt x="3610" y="8464"/>
                    <a:pt x="3951" y="8513"/>
                    <a:pt x="4268" y="8513"/>
                  </a:cubicBezTo>
                  <a:cubicBezTo>
                    <a:pt x="4756" y="8513"/>
                    <a:pt x="5244" y="8415"/>
                    <a:pt x="5707" y="8269"/>
                  </a:cubicBezTo>
                  <a:lnTo>
                    <a:pt x="5439" y="7537"/>
                  </a:lnTo>
                  <a:cubicBezTo>
                    <a:pt x="5805" y="7415"/>
                    <a:pt x="6146" y="7220"/>
                    <a:pt x="6439" y="7001"/>
                  </a:cubicBezTo>
                  <a:lnTo>
                    <a:pt x="6927" y="7610"/>
                  </a:lnTo>
                  <a:cubicBezTo>
                    <a:pt x="7561" y="7098"/>
                    <a:pt x="8024" y="6415"/>
                    <a:pt x="8293" y="5635"/>
                  </a:cubicBezTo>
                  <a:lnTo>
                    <a:pt x="7585" y="5391"/>
                  </a:lnTo>
                  <a:cubicBezTo>
                    <a:pt x="7707" y="5025"/>
                    <a:pt x="7756" y="4659"/>
                    <a:pt x="7780" y="4269"/>
                  </a:cubicBezTo>
                  <a:lnTo>
                    <a:pt x="7976" y="4269"/>
                  </a:lnTo>
                  <a:lnTo>
                    <a:pt x="8512" y="4318"/>
                  </a:lnTo>
                  <a:lnTo>
                    <a:pt x="8512" y="4269"/>
                  </a:lnTo>
                  <a:cubicBezTo>
                    <a:pt x="8512" y="3440"/>
                    <a:pt x="8293" y="2635"/>
                    <a:pt x="7854" y="1952"/>
                  </a:cubicBezTo>
                  <a:lnTo>
                    <a:pt x="7219" y="2367"/>
                  </a:lnTo>
                  <a:cubicBezTo>
                    <a:pt x="7000" y="2050"/>
                    <a:pt x="6756" y="1757"/>
                    <a:pt x="6463" y="1537"/>
                  </a:cubicBezTo>
                  <a:lnTo>
                    <a:pt x="6927" y="928"/>
                  </a:lnTo>
                  <a:cubicBezTo>
                    <a:pt x="6293" y="391"/>
                    <a:pt x="5512" y="74"/>
                    <a:pt x="470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26842436"/>
      </p:ext>
    </p:extLst>
  </p:cSld>
  <p:clrMapOvr>
    <a:masterClrMapping/>
  </p:clrMapOvr>
</p:sld>
</file>

<file path=ppt/theme/theme1.xml><?xml version="1.0" encoding="utf-8"?>
<a:theme xmlns:a="http://schemas.openxmlformats.org/drawingml/2006/main" name="Soft Colors UI Design for Agencies by Slidesgo">
  <a:themeElements>
    <a:clrScheme name="Simple Light">
      <a:dk1>
        <a:srgbClr val="000000"/>
      </a:dk1>
      <a:lt1>
        <a:srgbClr val="FCF6E8"/>
      </a:lt1>
      <a:dk2>
        <a:srgbClr val="DBCFC3"/>
      </a:dk2>
      <a:lt2>
        <a:srgbClr val="EFC4B9"/>
      </a:lt2>
      <a:accent1>
        <a:srgbClr val="FDBC96"/>
      </a:accent1>
      <a:accent2>
        <a:srgbClr val="DAC2CF"/>
      </a:accent2>
      <a:accent3>
        <a:srgbClr val="D3E3D6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487</Words>
  <Application>Microsoft Office PowerPoint</Application>
  <PresentationFormat>Apresentação na tela (16:9)</PresentationFormat>
  <Paragraphs>85</Paragraphs>
  <Slides>17</Slides>
  <Notes>17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Karla</vt:lpstr>
      <vt:lpstr>Bebas Neue</vt:lpstr>
      <vt:lpstr>Arial</vt:lpstr>
      <vt:lpstr>Rubik Black</vt:lpstr>
      <vt:lpstr>Soft Colors UI Design for Agencies by Slidesgo</vt:lpstr>
      <vt:lpstr>Talent Tracker</vt:lpstr>
      <vt:lpstr>01</vt:lpstr>
      <vt:lpstr>01</vt:lpstr>
      <vt:lpstr>Nosso objetivo</vt:lpstr>
      <vt:lpstr>02</vt:lpstr>
      <vt:lpstr>Prestador</vt:lpstr>
      <vt:lpstr>Solução! \0/</vt:lpstr>
      <vt:lpstr>03</vt:lpstr>
      <vt:lpstr>Usuário</vt:lpstr>
      <vt:lpstr>Usuário</vt:lpstr>
      <vt:lpstr>Conheça as pessoas</vt:lpstr>
      <vt:lpstr>Conheça as pessoas</vt:lpstr>
      <vt:lpstr>Conheça as pessoas</vt:lpstr>
      <vt:lpstr>04</vt:lpstr>
      <vt:lpstr>Apresentação do PowerPoint</vt:lpstr>
      <vt:lpstr>Apresentação do PowerPoint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Talent Tracker</dc:title>
  <cp:lastModifiedBy>MATEUS LOPES</cp:lastModifiedBy>
  <cp:revision>3</cp:revision>
  <dcterms:modified xsi:type="dcterms:W3CDTF">2023-11-28T17:54:24Z</dcterms:modified>
</cp:coreProperties>
</file>